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8:58:24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53D1-097D-48F8-8460-89BD730DB7B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2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03195-2E34-D9F9-3BF8-546ECAA5A7F0}"/>
              </a:ext>
            </a:extLst>
          </p:cNvPr>
          <p:cNvSpPr txBox="1"/>
          <p:nvPr/>
        </p:nvSpPr>
        <p:spPr>
          <a:xfrm>
            <a:off x="4444180" y="132736"/>
            <a:ext cx="33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Communication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83914-4703-3E23-8EBF-9A4FA3598A7F}"/>
              </a:ext>
            </a:extLst>
          </p:cNvPr>
          <p:cNvSpPr txBox="1"/>
          <p:nvPr/>
        </p:nvSpPr>
        <p:spPr>
          <a:xfrm>
            <a:off x="0" y="62765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Differential Manchester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0 start from down</a:t>
            </a:r>
          </a:p>
          <a:p>
            <a:r>
              <a:rPr lang="en-US" sz="2400" dirty="0">
                <a:solidFill>
                  <a:srgbClr val="FFC000"/>
                </a:solidFill>
              </a:rPr>
              <a:t>0 &gt; 0  .. Change Signal.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0 &gt; 1 .. Same Signal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25572AD-D472-D0D5-8A22-4194152B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42" y="3953125"/>
            <a:ext cx="8422714" cy="1844103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6475DE0-2902-6BEB-02C1-E6DBC79E9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48"/>
          <a:stretch/>
        </p:blipFill>
        <p:spPr>
          <a:xfrm>
            <a:off x="1884642" y="2538345"/>
            <a:ext cx="8422714" cy="733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E39A7-5574-10B2-87FB-50D0AD742B58}"/>
                  </a:ext>
                </a:extLst>
              </p14:cNvPr>
              <p14:cNvContentPartPr/>
              <p14:nvPr/>
            </p14:nvContentPartPr>
            <p14:xfrm>
              <a:off x="-1150955" y="66327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E39A7-5574-10B2-87FB-50D0AD742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68955" y="64563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5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2022-12-16T14:01:46Z</dcterms:created>
  <dcterms:modified xsi:type="dcterms:W3CDTF">2022-12-20T09:21:17Z</dcterms:modified>
</cp:coreProperties>
</file>