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2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03195-2E34-D9F9-3BF8-546ECAA5A7F0}"/>
              </a:ext>
            </a:extLst>
          </p:cNvPr>
          <p:cNvSpPr txBox="1"/>
          <p:nvPr/>
        </p:nvSpPr>
        <p:spPr>
          <a:xfrm>
            <a:off x="4444180" y="132736"/>
            <a:ext cx="33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Communication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B3539-A351-3320-E473-578CB4301F9D}"/>
              </a:ext>
            </a:extLst>
          </p:cNvPr>
          <p:cNvSpPr txBox="1"/>
          <p:nvPr/>
        </p:nvSpPr>
        <p:spPr>
          <a:xfrm>
            <a:off x="0" y="840658"/>
            <a:ext cx="8096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NRZ-L (Nonreturn to Zero Level)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0 &gt; High</a:t>
            </a:r>
          </a:p>
          <a:p>
            <a:r>
              <a:rPr lang="en-US" sz="2400" dirty="0">
                <a:solidFill>
                  <a:srgbClr val="FFC000"/>
                </a:solidFill>
              </a:rPr>
              <a:t>1 &gt; Low</a:t>
            </a:r>
          </a:p>
        </p:txBody>
      </p:sp>
      <p:pic>
        <p:nvPicPr>
          <p:cNvPr id="5" name="Picture 4" descr="A row of white lockers&#10;&#10;Description automatically generated with low confidence">
            <a:extLst>
              <a:ext uri="{FF2B5EF4-FFF2-40B4-BE49-F238E27FC236}">
                <a16:creationId xmlns:a16="http://schemas.microsoft.com/office/drawing/2014/main" id="{0D4315A3-B4A7-7E74-F0DA-158A17FCF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94" y="4457876"/>
            <a:ext cx="6757410" cy="1131069"/>
          </a:xfrm>
          <a:prstGeom prst="rect">
            <a:avLst/>
          </a:prstGeom>
        </p:spPr>
      </p:pic>
      <p:pic>
        <p:nvPicPr>
          <p:cNvPr id="6" name="Picture 5" descr="A row of white lockers&#10;&#10;Description automatically generated with low confidence">
            <a:extLst>
              <a:ext uri="{FF2B5EF4-FFF2-40B4-BE49-F238E27FC236}">
                <a16:creationId xmlns:a16="http://schemas.microsoft.com/office/drawing/2014/main" id="{08D42891-AC0F-6001-48FF-FE2A511AB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5" t="1024" b="62464"/>
          <a:stretch/>
        </p:blipFill>
        <p:spPr>
          <a:xfrm>
            <a:off x="2312015" y="2879989"/>
            <a:ext cx="7567968" cy="5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2</cp:revision>
  <dcterms:created xsi:type="dcterms:W3CDTF">2022-12-16T14:01:46Z</dcterms:created>
  <dcterms:modified xsi:type="dcterms:W3CDTF">2022-12-16T14:39:02Z</dcterms:modified>
</cp:coreProperties>
</file>