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2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53D1-097D-48F8-8460-89BD730DB7B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9C7E-AA6A-450B-A3D4-17A954EBB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2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03195-2E34-D9F9-3BF8-546ECAA5A7F0}"/>
              </a:ext>
            </a:extLst>
          </p:cNvPr>
          <p:cNvSpPr txBox="1"/>
          <p:nvPr/>
        </p:nvSpPr>
        <p:spPr>
          <a:xfrm>
            <a:off x="4444180" y="132736"/>
            <a:ext cx="330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Communication 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C144D8-A3CA-C0CD-5328-171B2AA18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5" y="4142334"/>
            <a:ext cx="6211167" cy="952633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5CAC92-247A-308C-643B-E2157CDC0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5" t="-1290" b="67230"/>
          <a:stretch/>
        </p:blipFill>
        <p:spPr>
          <a:xfrm>
            <a:off x="2183322" y="2880775"/>
            <a:ext cx="7825351" cy="487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43AAC-8098-B42F-6CB6-64381F7A183F}"/>
              </a:ext>
            </a:extLst>
          </p:cNvPr>
          <p:cNvSpPr txBox="1"/>
          <p:nvPr/>
        </p:nvSpPr>
        <p:spPr>
          <a:xfrm>
            <a:off x="0" y="95864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NRZI (</a:t>
            </a:r>
            <a:r>
              <a:rPr lang="en-GB" sz="2400" dirty="0">
                <a:solidFill>
                  <a:srgbClr val="FFC000"/>
                </a:solidFill>
              </a:rPr>
              <a:t>Nonreturn to Zero Inverted)</a:t>
            </a:r>
          </a:p>
          <a:p>
            <a:endParaRPr lang="en-GB" sz="2400" dirty="0">
              <a:solidFill>
                <a:srgbClr val="FFC000"/>
              </a:solidFill>
            </a:endParaRPr>
          </a:p>
          <a:p>
            <a:r>
              <a:rPr lang="en-GB" sz="2400" dirty="0">
                <a:solidFill>
                  <a:srgbClr val="FFC000"/>
                </a:solidFill>
              </a:rPr>
              <a:t>0 &gt; No change</a:t>
            </a:r>
          </a:p>
          <a:p>
            <a:r>
              <a:rPr lang="en-GB" sz="2400" dirty="0">
                <a:solidFill>
                  <a:srgbClr val="FFC000"/>
                </a:solidFill>
              </a:rPr>
              <a:t>1 &gt; Change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2022-12-16T14:01:46Z</dcterms:created>
  <dcterms:modified xsi:type="dcterms:W3CDTF">2022-12-16T14:50:06Z</dcterms:modified>
</cp:coreProperties>
</file>