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2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03195-2E34-D9F9-3BF8-546ECAA5A7F0}"/>
              </a:ext>
            </a:extLst>
          </p:cNvPr>
          <p:cNvSpPr txBox="1"/>
          <p:nvPr/>
        </p:nvSpPr>
        <p:spPr>
          <a:xfrm>
            <a:off x="4444180" y="132736"/>
            <a:ext cx="33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Communication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15A8D-B885-55BB-D5E5-7D8E95923515}"/>
              </a:ext>
            </a:extLst>
          </p:cNvPr>
          <p:cNvSpPr txBox="1"/>
          <p:nvPr/>
        </p:nvSpPr>
        <p:spPr>
          <a:xfrm>
            <a:off x="0" y="6559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Manchester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AD640-A5EF-EBE7-1BDC-AE0D0ACE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86" y="1486953"/>
            <a:ext cx="3896825" cy="1197253"/>
          </a:xfrm>
          <a:prstGeom prst="rect">
            <a:avLst/>
          </a:prstGeom>
        </p:spPr>
      </p:pic>
      <p:pic>
        <p:nvPicPr>
          <p:cNvPr id="7" name="Picture 6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66299642-8CB7-475C-69C8-779F4B874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r="815" b="44135"/>
          <a:stretch/>
        </p:blipFill>
        <p:spPr>
          <a:xfrm>
            <a:off x="1474839" y="3428999"/>
            <a:ext cx="8967020" cy="19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2</cp:revision>
  <dcterms:created xsi:type="dcterms:W3CDTF">2022-12-16T14:01:46Z</dcterms:created>
  <dcterms:modified xsi:type="dcterms:W3CDTF">2022-12-16T15:47:49Z</dcterms:modified>
</cp:coreProperties>
</file>