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B5E94-A5A8-F5EB-F732-BEAEC1F82ADD}"/>
              </a:ext>
            </a:extLst>
          </p:cNvPr>
          <p:cNvSpPr txBox="1"/>
          <p:nvPr/>
        </p:nvSpPr>
        <p:spPr>
          <a:xfrm>
            <a:off x="0" y="1342103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10-Discuss how we can use image multiplication to extract Region of interest regions from a medical image.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Another common use of image multiplication is in masking, also called region of interest (ROI), which take Original then do a mask Finally (original x mask)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92E7DB8F-A8FB-EB9C-4AD7-73163BC67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0" y="3429000"/>
            <a:ext cx="10161638" cy="30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2023-02-02T14:26:12Z</dcterms:modified>
</cp:coreProperties>
</file>