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AF473-8C11-7B63-3E8A-A8B7185BE8BD}"/>
              </a:ext>
            </a:extLst>
          </p:cNvPr>
          <p:cNvSpPr txBox="1"/>
          <p:nvPr/>
        </p:nvSpPr>
        <p:spPr>
          <a:xfrm>
            <a:off x="0" y="138634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11-</a:t>
            </a:r>
            <a:r>
              <a:rPr lang="en-GB" sz="2400" b="1" dirty="0">
                <a:solidFill>
                  <a:srgbClr val="FFC000"/>
                </a:solidFill>
              </a:rPr>
              <a:t>give an example of image addition.</a:t>
            </a:r>
          </a:p>
          <a:p>
            <a:endParaRPr lang="en-US" sz="2400" b="1" dirty="0">
              <a:solidFill>
                <a:srgbClr val="FFC000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</a:rPr>
              <a:t>Adding noise to the original image</a:t>
            </a:r>
          </a:p>
        </p:txBody>
      </p:sp>
      <p:pic>
        <p:nvPicPr>
          <p:cNvPr id="6" name="Picture 5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1F74F119-ACA3-2D13-4D91-8B2CA92C7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912890" y="2851509"/>
            <a:ext cx="285274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470F96-62CB-3062-D147-1943A046E1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/>
          <a:stretch/>
        </p:blipFill>
        <p:spPr>
          <a:xfrm>
            <a:off x="876838" y="2851509"/>
            <a:ext cx="283307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2023-02-02T14:28:41Z</dcterms:modified>
</cp:coreProperties>
</file>