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0BC96-54C4-D849-1729-55269F1E9F38}"/>
              </a:ext>
            </a:extLst>
          </p:cNvPr>
          <p:cNvSpPr txBox="1"/>
          <p:nvPr/>
        </p:nvSpPr>
        <p:spPr>
          <a:xfrm>
            <a:off x="0" y="1356852"/>
            <a:ext cx="12192000" cy="4617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12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-there are two types of image processing techniques(spatial domain, transform domain)</a:t>
            </a:r>
          </a:p>
          <a:p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give a definition for both using supporting diagrams.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endParaRPr lang="en-US" sz="2400" b="1" dirty="0">
              <a:solidFill>
                <a:srgbClr val="FFC000"/>
              </a:solidFill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Spatial domain 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(refers to image processing methods that direct manipulation of 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pixels in an image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 domain 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 involves first transforming an image into the 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domain, doing the 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there, and obtaining the 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inverse transform 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bring the results back into the spatial domain.</a:t>
            </a:r>
          </a:p>
          <a:p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0BC96-54C4-D849-1729-55269F1E9F38}"/>
              </a:ext>
            </a:extLst>
          </p:cNvPr>
          <p:cNvSpPr txBox="1"/>
          <p:nvPr/>
        </p:nvSpPr>
        <p:spPr>
          <a:xfrm>
            <a:off x="0" y="135685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12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-there are two types of image processing techniques(spatial domain, transform domain)</a:t>
            </a:r>
          </a:p>
          <a:p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give a definition for both using supporting diagrams.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55050D4-5D3F-8616-010B-C6A7BCDF5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07" r="4425" b="10227"/>
          <a:stretch/>
        </p:blipFill>
        <p:spPr>
          <a:xfrm>
            <a:off x="2084438" y="3429000"/>
            <a:ext cx="8023122" cy="16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2023-02-04T11:08:35Z</dcterms:modified>
</cp:coreProperties>
</file>