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58DE-ED00-6746-2668-979511438CD6}"/>
              </a:ext>
            </a:extLst>
          </p:cNvPr>
          <p:cNvSpPr txBox="1"/>
          <p:nvPr/>
        </p:nvSpPr>
        <p:spPr>
          <a:xfrm>
            <a:off x="0" y="1214161"/>
            <a:ext cx="12192000" cy="458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13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-Explain the process of sampling and quantization. Explain its importance in DIP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Digitizing an image &gt; to create digital image.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(Importance: To convert a continuous image f (x, y) into digital form)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Sampling &gt; digitizing of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Quantization &gt; digitizing of intensity of color (determine how many different colors image can have)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58DE-ED00-6746-2668-979511438CD6}"/>
              </a:ext>
            </a:extLst>
          </p:cNvPr>
          <p:cNvSpPr txBox="1"/>
          <p:nvPr/>
        </p:nvSpPr>
        <p:spPr>
          <a:xfrm>
            <a:off x="0" y="12141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13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-Explain the process of sampling and quantization. Explain its importance in DIP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3D5A57D-DE88-C2FB-8E7B-2831C620A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63"/>
          <a:stretch/>
        </p:blipFill>
        <p:spPr>
          <a:xfrm>
            <a:off x="2639962" y="2414490"/>
            <a:ext cx="7285704" cy="33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2023-02-02T14:50:06Z</dcterms:modified>
</cp:coreProperties>
</file>