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EDFF8-90DB-88DE-51D8-67836DD1634D}"/>
              </a:ext>
            </a:extLst>
          </p:cNvPr>
          <p:cNvSpPr txBox="1"/>
          <p:nvPr/>
        </p:nvSpPr>
        <p:spPr>
          <a:xfrm>
            <a:off x="0" y="1371600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14-</a:t>
            </a:r>
            <a:r>
              <a:rPr lang="en-US" sz="2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Draw the transformation intensity function for transforming an image for black and white</a:t>
            </a:r>
          </a:p>
          <a:p>
            <a:endParaRPr lang="en-US" sz="2400" b="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400" b="1" dirty="0">
              <a:solidFill>
                <a:srgbClr val="FFC000"/>
              </a:solidFill>
            </a:endParaRP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4F521A04-3C56-F1B6-C00E-96654BBDE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48" y="2571929"/>
            <a:ext cx="8200104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4</cp:revision>
  <dcterms:created xsi:type="dcterms:W3CDTF">2023-01-31T07:05:54Z</dcterms:created>
  <dcterms:modified xsi:type="dcterms:W3CDTF">2023-02-04T11:29:07Z</dcterms:modified>
</cp:coreProperties>
</file>