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E1B5C-148A-43E8-8D1C-4420C22243A7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2DB26-4AAC-4818-BAF6-FD3C501D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96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7DE2-41E6-9368-D258-901C71566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FE039-4723-214C-F9DB-C52806F30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47644-B9D4-69C9-BD85-D5EF8F5B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A81D3-6591-4494-85AB-EBD9A5E4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79217-BFAF-0D5B-11CB-A6987AB4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3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8E9E-87C6-E20A-15EE-61C00B3A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AB424-5A9A-BFAC-7EF4-FA66C8136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F818-B294-3491-8FF3-9E8B3EE4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0B02-85E3-4745-87CA-633E891F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CBF3-D413-28A7-2FC5-A5C850BC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6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E86D5-526A-446D-DE64-08F9ED9DB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14C75-C47B-C255-4A2A-130D833E6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15F1B-4912-CF49-35EE-32033288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6075-42E6-89B8-EED7-08016A11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AF75B-D337-FA4B-9AE0-8365AC08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8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7DE0-C3E8-63B6-851E-559B4051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783F-94C6-85D0-B062-E83F74778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DEB9-6EA3-4E8A-4FB1-2F74AE8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2DA6-5CE0-285F-1C3E-8619C51E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E028-9405-C161-0027-C2BBA8B9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0BB1-39A1-A3C9-F46F-910B166C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5A9B-2743-EF4F-236B-172A2D694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AAEE-C277-4A3D-BEDB-313FEDE9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967C-1CD8-B550-E0C8-4A24F3DC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1991-1BAA-753D-F83C-F6CA42E8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9ED0-DFB6-6467-08EC-430EA180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CF699-BA08-877F-A807-4EBBB466F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D2D8D-279B-1813-DCAE-A3773BE96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42C8D-C6A9-CFE7-76BC-BFACBCDF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501E0-767B-F727-83C2-1E99A316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27798-1F59-949B-A371-87D82646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4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C1E7-20B6-906C-DBCA-9121C87C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C712-FD4D-1AE2-441F-FADB744F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9EED3-C727-9D59-1404-158EB4F4B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FE85E-93C8-CC98-C192-24DB62419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D394F-C4F2-949D-35BA-AFD7E431F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5568B-2E35-8DB8-6032-BF0A9A19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B56A3-24A6-F0A0-CE0D-B4D53FFD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F9ABC-96A6-C364-BF39-3D3F3BC7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1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0082-462A-FF0E-7456-D8B06F4E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86FE1-3A36-77EB-122A-76729F58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07213-A01D-4F15-D712-0875985D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531D4-777C-D14F-228E-4610D280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8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64622-E965-DB05-8F63-C4B20B9F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2AB51-D564-985F-F78D-6321951F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6D76-80D6-A37F-828A-5EC475DC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7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2F3A-E9C1-20CD-A63E-EC95B075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E189-79F1-1924-26AB-B9EE11ADF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58A5C-8A58-1629-285C-55341694F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39746-6460-6AE2-2DF7-8E8A89BD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B9415-EE50-DA51-E28C-3BFA463F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76721-72EA-F6B4-C642-932C42A4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4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493B-E1D9-BC51-C8A9-F7DC9548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231B1-3BCC-0F7D-0E8B-A654735B6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7F79E-0D23-56BB-6D98-D5E2F6C6C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38048-DA7A-1017-6A44-82CB7F97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0E3B4-6359-FDD2-328D-2F3A5A6E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13DFF-682F-A3B5-50A1-AF697F58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4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2CA90-FA51-9751-A2A9-28896840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4948B-514B-AF66-774B-5CD4B577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45D55-4C46-7B9B-6010-9A13F0608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5315E-58F2-B964-6140-BA6EFAB8A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E5FDC-FDCD-D4C8-7E01-E5ADB7091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84786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5F59BD-C48F-4377-A61F-5A3AF3DF595E}"/>
              </a:ext>
            </a:extLst>
          </p:cNvPr>
          <p:cNvSpPr txBox="1"/>
          <p:nvPr/>
        </p:nvSpPr>
        <p:spPr>
          <a:xfrm>
            <a:off x="-2" y="1356852"/>
            <a:ext cx="12192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15-</a:t>
            </a:r>
            <a:r>
              <a:rPr lang="en-GB" sz="2400" b="1" dirty="0">
                <a:solidFill>
                  <a:srgbClr val="FFC000"/>
                </a:solidFill>
              </a:rPr>
              <a:t>what happens if we increase m and n values.</a:t>
            </a:r>
          </a:p>
          <a:p>
            <a:endParaRPr lang="en-GB" sz="2400" dirty="0">
              <a:solidFill>
                <a:srgbClr val="FFC000"/>
              </a:solidFill>
            </a:endParaRPr>
          </a:p>
          <a:p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we increase the image looks </a:t>
            </a:r>
            <a:r>
              <a:rPr lang="en-US" sz="24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blurring</a:t>
            </a:r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3489312-5657-A4BD-0B8B-4958259C8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204" y="2674724"/>
            <a:ext cx="7580671" cy="3883270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6263322-94B4-07E1-1B9E-72BE95ABF9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55" y="2901859"/>
            <a:ext cx="34347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5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5</cp:revision>
  <dcterms:created xsi:type="dcterms:W3CDTF">2023-01-31T07:05:54Z</dcterms:created>
  <dcterms:modified xsi:type="dcterms:W3CDTF">2023-02-04T11:35:08Z</dcterms:modified>
</cp:coreProperties>
</file>