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214283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90B1C-3E2C-51EC-9421-5202114DE11F}"/>
              </a:ext>
            </a:extLst>
          </p:cNvPr>
          <p:cNvSpPr txBox="1"/>
          <p:nvPr/>
        </p:nvSpPr>
        <p:spPr>
          <a:xfrm>
            <a:off x="0" y="138634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16-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Draw the transformation intensity function for gamma power transformation. Discuss briefly the effect of different gamma </a:t>
            </a:r>
            <a:r>
              <a:rPr lang="en-US" sz="2400" b="1" dirty="0">
                <a:solidFill>
                  <a:srgbClr val="FFC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𝛾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 on the output.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FD135-A3F8-9564-9177-E53D45A87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8" y="2886682"/>
            <a:ext cx="8598310" cy="3152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8FD039-142C-51ED-1772-DDC2A8E3CCB7}"/>
              </a:ext>
            </a:extLst>
          </p:cNvPr>
          <p:cNvSpPr/>
          <p:nvPr/>
        </p:nvSpPr>
        <p:spPr>
          <a:xfrm>
            <a:off x="6599903" y="5296300"/>
            <a:ext cx="879988" cy="376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E721E-F404-63A7-640B-D9175CD8C2AA}"/>
              </a:ext>
            </a:extLst>
          </p:cNvPr>
          <p:cNvSpPr txBox="1"/>
          <p:nvPr/>
        </p:nvSpPr>
        <p:spPr>
          <a:xfrm>
            <a:off x="6599903" y="5161591"/>
            <a:ext cx="87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</a:t>
            </a:r>
          </a:p>
          <a:p>
            <a:r>
              <a:rPr lang="en-US" dirty="0"/>
              <a:t>Light</a:t>
            </a:r>
          </a:p>
        </p:txBody>
      </p:sp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2E34FC1E-9035-2610-C1BC-C853D5CC1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0" t="13023" r="43911" b="78574"/>
          <a:stretch/>
        </p:blipFill>
        <p:spPr bwMode="auto">
          <a:xfrm>
            <a:off x="524270" y="3809659"/>
            <a:ext cx="1537344" cy="830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214283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90B1C-3E2C-51EC-9421-5202114DE11F}"/>
              </a:ext>
            </a:extLst>
          </p:cNvPr>
          <p:cNvSpPr txBox="1"/>
          <p:nvPr/>
        </p:nvSpPr>
        <p:spPr>
          <a:xfrm>
            <a:off x="0" y="138634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16-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Draw the transformation intensity function for gamma power transformation. Discuss briefly the effect of different gamma </a:t>
            </a:r>
            <a:r>
              <a:rPr lang="en-US" sz="2400" b="1" dirty="0">
                <a:solidFill>
                  <a:srgbClr val="FFC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𝛾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 on the output.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10" name="Picture 9" descr="A path through a forest&#10;&#10;Description automatically generated with medium confidence">
            <a:extLst>
              <a:ext uri="{FF2B5EF4-FFF2-40B4-BE49-F238E27FC236}">
                <a16:creationId xmlns:a16="http://schemas.microsoft.com/office/drawing/2014/main" id="{208B431A-B458-F265-2948-B4614AB6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1" y="3299613"/>
            <a:ext cx="9719187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1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6</cp:revision>
  <dcterms:created xsi:type="dcterms:W3CDTF">2023-01-31T07:05:54Z</dcterms:created>
  <dcterms:modified xsi:type="dcterms:W3CDTF">2023-02-03T06:38:02Z</dcterms:modified>
</cp:coreProperties>
</file>