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99474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4AA33-6FAF-5B01-C24E-8498516221E3}"/>
              </a:ext>
            </a:extLst>
          </p:cNvPr>
          <p:cNvSpPr txBox="1"/>
          <p:nvPr/>
        </p:nvSpPr>
        <p:spPr>
          <a:xfrm>
            <a:off x="0" y="135685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17- Draw negative transformation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C76717D-B513-12DF-8FB2-C2C49FBC2C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6" t="-1385" r="4167" b="5004"/>
          <a:stretch/>
        </p:blipFill>
        <p:spPr bwMode="auto">
          <a:xfrm>
            <a:off x="3586579" y="2164715"/>
            <a:ext cx="5018841" cy="4393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33B2D8-2F81-994A-3101-263C5A4D86B2}"/>
              </a:ext>
            </a:extLst>
          </p:cNvPr>
          <p:cNvCxnSpPr/>
          <p:nvPr/>
        </p:nvCxnSpPr>
        <p:spPr>
          <a:xfrm>
            <a:off x="4439265" y="2551471"/>
            <a:ext cx="3923070" cy="36133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 with low confidence">
            <a:extLst>
              <a:ext uri="{FF2B5EF4-FFF2-40B4-BE49-F238E27FC236}">
                <a16:creationId xmlns:a16="http://schemas.microsoft.com/office/drawing/2014/main" id="{9F3AF8BC-6045-6AA6-45AA-4F87D9CFCE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4" t="65218" r="40224" b="-1"/>
          <a:stretch/>
        </p:blipFill>
        <p:spPr bwMode="auto">
          <a:xfrm>
            <a:off x="319204" y="3683880"/>
            <a:ext cx="3024290" cy="6742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99474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4AA33-6FAF-5B01-C24E-8498516221E3}"/>
              </a:ext>
            </a:extLst>
          </p:cNvPr>
          <p:cNvSpPr txBox="1"/>
          <p:nvPr/>
        </p:nvSpPr>
        <p:spPr>
          <a:xfrm>
            <a:off x="0" y="1356852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17- Draw negative transformation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F5A410A-EC66-BF51-81D1-6BA9DAC14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4" y="2405094"/>
            <a:ext cx="93916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2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2023-02-04T11:39:09Z</dcterms:modified>
</cp:coreProperties>
</file>