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27327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25869-CC8B-2A63-61B6-1FE57EC1DFEE}"/>
              </a:ext>
            </a:extLst>
          </p:cNvPr>
          <p:cNvSpPr txBox="1"/>
          <p:nvPr/>
        </p:nvSpPr>
        <p:spPr>
          <a:xfrm>
            <a:off x="0" y="135685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18- Draw Log transformation.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C76717D-B513-12DF-8FB2-C2C49FBC2C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6" t="-1385" r="4167" b="5004"/>
          <a:stretch/>
        </p:blipFill>
        <p:spPr bwMode="auto">
          <a:xfrm>
            <a:off x="3552507" y="2375997"/>
            <a:ext cx="5086985" cy="41819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D4FAB9D-87C4-AA81-D1EE-BAE31AC0A2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1" t="50486" r="37718"/>
          <a:stretch/>
        </p:blipFill>
        <p:spPr bwMode="auto">
          <a:xfrm>
            <a:off x="829750" y="3795092"/>
            <a:ext cx="1987193" cy="640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27327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25869-CC8B-2A63-61B6-1FE57EC1DFEE}"/>
              </a:ext>
            </a:extLst>
          </p:cNvPr>
          <p:cNvSpPr txBox="1"/>
          <p:nvPr/>
        </p:nvSpPr>
        <p:spPr>
          <a:xfrm>
            <a:off x="0" y="135685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18- Draw Log transformation.</a:t>
            </a:r>
          </a:p>
        </p:txBody>
      </p:sp>
      <p:pic>
        <p:nvPicPr>
          <p:cNvPr id="6" name="Picture 5" descr="A group of people with cameras&#10;&#10;Description automatically generated with low confidence">
            <a:extLst>
              <a:ext uri="{FF2B5EF4-FFF2-40B4-BE49-F238E27FC236}">
                <a16:creationId xmlns:a16="http://schemas.microsoft.com/office/drawing/2014/main" id="{0A6ED001-475E-9F80-9BDC-4A5D635158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0" r="37659"/>
          <a:stretch/>
        </p:blipFill>
        <p:spPr>
          <a:xfrm>
            <a:off x="3728882" y="2866491"/>
            <a:ext cx="4734233" cy="30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5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4</cp:revision>
  <dcterms:created xsi:type="dcterms:W3CDTF">2023-01-31T07:05:54Z</dcterms:created>
  <dcterms:modified xsi:type="dcterms:W3CDTF">2023-02-03T06:39:12Z</dcterms:modified>
</cp:coreProperties>
</file>