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0EB46-B040-E9BA-3BE7-FE15CC4D88C6}"/>
              </a:ext>
            </a:extLst>
          </p:cNvPr>
          <p:cNvSpPr txBox="1"/>
          <p:nvPr/>
        </p:nvSpPr>
        <p:spPr>
          <a:xfrm>
            <a:off x="1" y="1386348"/>
            <a:ext cx="12192000" cy="345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C000"/>
                </a:solidFill>
              </a:rPr>
              <a:t>19-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 the difference between global and local histogram equalization.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Global histogram equalization: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applied to the entire image</a:t>
            </a:r>
            <a:r>
              <a:rPr lang="en-US" sz="2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باكملها 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 the image is treated as one 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Local histogram equalization: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applied on a 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defined neighborhood 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around the pixel moving its center from pixel to pixel.</a:t>
            </a:r>
            <a:endParaRPr lang="en-US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0EB46-B040-E9BA-3BE7-FE15CC4D88C6}"/>
              </a:ext>
            </a:extLst>
          </p:cNvPr>
          <p:cNvSpPr txBox="1"/>
          <p:nvPr/>
        </p:nvSpPr>
        <p:spPr>
          <a:xfrm>
            <a:off x="1" y="1386348"/>
            <a:ext cx="12192000" cy="96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FFC000"/>
                </a:solidFill>
              </a:rPr>
              <a:t>19-</a:t>
            </a:r>
            <a:r>
              <a:rPr lang="en-US" sz="2400" b="1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 the difference between global and local histogram equalization.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AD840895-67B2-5B09-CF1C-F02396511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46" y="2654118"/>
            <a:ext cx="10776307" cy="34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76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5</cp:revision>
  <dcterms:created xsi:type="dcterms:W3CDTF">2023-01-31T07:05:54Z</dcterms:created>
  <dcterms:modified xsi:type="dcterms:W3CDTF">2023-02-02T16:21:30Z</dcterms:modified>
</cp:coreProperties>
</file>