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E488A-F50A-032F-E9C9-526197C56AA3}"/>
              </a:ext>
            </a:extLst>
          </p:cNvPr>
          <p:cNvSpPr txBox="1"/>
          <p:nvPr/>
        </p:nvSpPr>
        <p:spPr>
          <a:xfrm>
            <a:off x="0" y="1356852"/>
            <a:ext cx="12191999" cy="35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20-Give an example by numbers on how the median filter work. </a:t>
            </a:r>
          </a:p>
          <a:p>
            <a:r>
              <a:rPr lang="en-US" sz="2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kind of noise median filter is most famous of enhancing.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suppose that a 3*3 neighbourhood has values (10, 20, 20, 20, 15, 20, 20, 25, 100)</a:t>
            </a: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Arrange numbers (10,15,20,20,20,20,20,25,100)</a:t>
            </a: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Median = 20</a:t>
            </a: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5E0FCC7D-3E5E-FAA2-D485-80F8FB36B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t="21810" r="5769"/>
          <a:stretch/>
        </p:blipFill>
        <p:spPr bwMode="auto">
          <a:xfrm>
            <a:off x="4586748" y="4512853"/>
            <a:ext cx="6799005" cy="1673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BBFD2-E139-E5A6-71CD-001D5B0EF836}"/>
              </a:ext>
            </a:extLst>
          </p:cNvPr>
          <p:cNvSpPr txBox="1"/>
          <p:nvPr/>
        </p:nvSpPr>
        <p:spPr>
          <a:xfrm>
            <a:off x="280219" y="4912249"/>
            <a:ext cx="380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Kind of noise: </a:t>
            </a: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Salt and pepper noise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2023-02-02T16:23:56Z</dcterms:modified>
</cp:coreProperties>
</file>