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F8672-B8BE-896B-C814-1A0CF0C2C171}"/>
              </a:ext>
            </a:extLst>
          </p:cNvPr>
          <p:cNvSpPr txBox="1"/>
          <p:nvPr/>
        </p:nvSpPr>
        <p:spPr>
          <a:xfrm>
            <a:off x="0" y="144534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21- sharpening filter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CB15743-0431-180A-3727-6549D47FE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85" y="2229118"/>
            <a:ext cx="7141028" cy="432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F8672-B8BE-896B-C814-1A0CF0C2C171}"/>
              </a:ext>
            </a:extLst>
          </p:cNvPr>
          <p:cNvSpPr txBox="1"/>
          <p:nvPr/>
        </p:nvSpPr>
        <p:spPr>
          <a:xfrm>
            <a:off x="0" y="144534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21- sharpening filter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586BA78-FD1A-6BB1-F3BF-9C4BAB4A3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04" y="2256209"/>
            <a:ext cx="8996516" cy="430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3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2023-01-31T07:05:54Z</dcterms:created>
  <dcterms:modified xsi:type="dcterms:W3CDTF">2023-02-02T16:26:47Z</dcterms:modified>
</cp:coreProperties>
</file>