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1287D-7B3E-3AA9-5AB7-A48FA7B31861}"/>
              </a:ext>
            </a:extLst>
          </p:cNvPr>
          <p:cNvSpPr txBox="1"/>
          <p:nvPr/>
        </p:nvSpPr>
        <p:spPr>
          <a:xfrm>
            <a:off x="0" y="1386348"/>
            <a:ext cx="12192000" cy="368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23</a:t>
            </a:r>
            <a:r>
              <a:rPr lang="en-US" sz="2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-What is the effect of using these mask matrices on a gray scale image. </a:t>
            </a:r>
          </a:p>
          <a:p>
            <a:r>
              <a:rPr lang="en-US" sz="2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what is the difference between the first matrix and second matrix.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use them for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blurring and Noise reduction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if we increase the number of iterations, the image will be more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blurred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 matrix 1/9 &gt; Standard average filter (Box filter)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Second matrix 1/16 &gt; Weighted average filter.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57AA8-CB18-ED2B-49EC-4DC9C0CE6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45" t="47096" r="31774" b="28376"/>
          <a:stretch/>
        </p:blipFill>
        <p:spPr>
          <a:xfrm>
            <a:off x="2268793" y="4552337"/>
            <a:ext cx="7654412" cy="22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2023-02-02T16:34:25Z</dcterms:modified>
</cp:coreProperties>
</file>