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EE7A9-A29D-1A72-202A-4A30AAE5C91F}"/>
              </a:ext>
            </a:extLst>
          </p:cNvPr>
          <p:cNvSpPr txBox="1"/>
          <p:nvPr/>
        </p:nvSpPr>
        <p:spPr>
          <a:xfrm>
            <a:off x="0" y="138634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25- ideal low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smoothing methods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C0ACC0E-3161-0C41-0894-33CA187FF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3"/>
          <a:stretch/>
        </p:blipFill>
        <p:spPr bwMode="auto">
          <a:xfrm>
            <a:off x="569732" y="2786062"/>
            <a:ext cx="6038621" cy="2162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D12CDA7C-3F09-933E-5028-191D8EADE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3" b="32281"/>
          <a:stretch/>
        </p:blipFill>
        <p:spPr bwMode="auto">
          <a:xfrm>
            <a:off x="7178085" y="2786062"/>
            <a:ext cx="3765218" cy="2162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EE7A9-A29D-1A72-202A-4A30AAE5C91F}"/>
              </a:ext>
            </a:extLst>
          </p:cNvPr>
          <p:cNvSpPr txBox="1"/>
          <p:nvPr/>
        </p:nvSpPr>
        <p:spPr>
          <a:xfrm>
            <a:off x="0" y="13863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25- ideal low pass filter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1E564D4-9A60-7501-F103-68E33681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27" y="1909568"/>
            <a:ext cx="6880943" cy="47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8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2023-02-04T12:43:55Z</dcterms:modified>
</cp:coreProperties>
</file>