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08D0D-7F98-886B-6680-9038486C075F}"/>
              </a:ext>
            </a:extLst>
          </p:cNvPr>
          <p:cNvSpPr txBox="1"/>
          <p:nvPr/>
        </p:nvSpPr>
        <p:spPr>
          <a:xfrm>
            <a:off x="0" y="1356852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26-Butterworth low pass filter</a:t>
            </a:r>
          </a:p>
          <a:p>
            <a:r>
              <a:rPr lang="en-GB" sz="2800" b="1" i="0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smoothing methods</a:t>
            </a:r>
            <a:endParaRPr lang="en-US" sz="2800">
              <a:solidFill>
                <a:srgbClr val="FFC000"/>
              </a:solidFill>
            </a:endParaRPr>
          </a:p>
          <a:p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197753-4084-172F-FEC8-6C1FB5249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997230"/>
            <a:ext cx="5230756" cy="2503918"/>
          </a:xfrm>
          <a:prstGeom prst="rect">
            <a:avLst/>
          </a:prstGeom>
        </p:spPr>
      </p:pic>
      <p:pic>
        <p:nvPicPr>
          <p:cNvPr id="10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875DAF4-7EE7-B3CD-B88F-985A26EAA7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41" b="29420"/>
          <a:stretch/>
        </p:blipFill>
        <p:spPr bwMode="auto">
          <a:xfrm>
            <a:off x="7256206" y="2997230"/>
            <a:ext cx="3510117" cy="25039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08D0D-7F98-886B-6680-9038486C075F}"/>
              </a:ext>
            </a:extLst>
          </p:cNvPr>
          <p:cNvSpPr txBox="1"/>
          <p:nvPr/>
        </p:nvSpPr>
        <p:spPr>
          <a:xfrm>
            <a:off x="0" y="1356852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26-Butterworth low pass filter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CCF6239F-6746-A1F9-53A1-70B95FA1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0" y="2416138"/>
            <a:ext cx="6287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2023-02-04T12:35:40Z</dcterms:modified>
</cp:coreProperties>
</file>