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214282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6CCFDC-C410-77AC-60F0-13D2F9AF66B4}"/>
              </a:ext>
            </a:extLst>
          </p:cNvPr>
          <p:cNvSpPr txBox="1"/>
          <p:nvPr/>
        </p:nvSpPr>
        <p:spPr>
          <a:xfrm>
            <a:off x="0" y="1356852"/>
            <a:ext cx="12191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27-Gaussian low pass filter</a:t>
            </a:r>
          </a:p>
          <a:p>
            <a:r>
              <a:rPr lang="en-GB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smoothing methods</a:t>
            </a:r>
            <a:endParaRPr lang="en-US" sz="2800">
              <a:solidFill>
                <a:srgbClr val="FFC000"/>
              </a:solidFill>
            </a:endParaRPr>
          </a:p>
          <a:p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4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D8E932FF-9FFE-0C7E-A3DE-310A205F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22" y="3080639"/>
            <a:ext cx="5761764" cy="2592575"/>
          </a:xfrm>
          <a:prstGeom prst="rect">
            <a:avLst/>
          </a:prstGeom>
        </p:spPr>
      </p:pic>
      <p:pic>
        <p:nvPicPr>
          <p:cNvPr id="6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D34FE9F-5081-A6D5-72D2-836EADA49A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60" b="31400"/>
          <a:stretch/>
        </p:blipFill>
        <p:spPr bwMode="auto">
          <a:xfrm>
            <a:off x="7593209" y="3080639"/>
            <a:ext cx="3925282" cy="25925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214282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6CCFDC-C410-77AC-60F0-13D2F9AF66B4}"/>
              </a:ext>
            </a:extLst>
          </p:cNvPr>
          <p:cNvSpPr txBox="1"/>
          <p:nvPr/>
        </p:nvSpPr>
        <p:spPr>
          <a:xfrm>
            <a:off x="0" y="1356852"/>
            <a:ext cx="12191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27-Gaussian low pass filter</a:t>
            </a:r>
          </a:p>
          <a:p>
            <a:r>
              <a:rPr lang="en-GB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smoothing methods</a:t>
            </a:r>
            <a:endParaRPr lang="en-US" sz="2800">
              <a:solidFill>
                <a:srgbClr val="FFC000"/>
              </a:solidFill>
            </a:endParaRPr>
          </a:p>
          <a:p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2015DF2E-C8C4-4271-083F-EEA5E20E8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91" y="2884417"/>
            <a:ext cx="5974018" cy="320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22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5</cp:revision>
  <dcterms:created xsi:type="dcterms:W3CDTF">2023-01-31T07:05:54Z</dcterms:created>
  <dcterms:modified xsi:type="dcterms:W3CDTF">2023-02-04T14:21:51Z</dcterms:modified>
</cp:coreProperties>
</file>