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99474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C1C2E-1901-69E6-DC3E-3F7967CBAB51}"/>
              </a:ext>
            </a:extLst>
          </p:cNvPr>
          <p:cNvSpPr txBox="1"/>
          <p:nvPr/>
        </p:nvSpPr>
        <p:spPr>
          <a:xfrm>
            <a:off x="0" y="135685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28-Ideal high pass filter</a:t>
            </a:r>
          </a:p>
          <a:p>
            <a:r>
              <a:rPr lang="en-GB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to make an image appear sharper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0BB7360-9B07-CDFF-EB36-6E0BF1E8A5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06" b="70436"/>
          <a:stretch/>
        </p:blipFill>
        <p:spPr bwMode="auto">
          <a:xfrm>
            <a:off x="7037305" y="3024492"/>
            <a:ext cx="4536259" cy="2294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2E947DFB-8A6E-2DF2-CAD3-69D88094F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" y="3024492"/>
            <a:ext cx="4536259" cy="22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99474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C1C2E-1901-69E6-DC3E-3F7967CBAB51}"/>
              </a:ext>
            </a:extLst>
          </p:cNvPr>
          <p:cNvSpPr txBox="1"/>
          <p:nvPr/>
        </p:nvSpPr>
        <p:spPr>
          <a:xfrm>
            <a:off x="0" y="135685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28-Ideal high pass filter</a:t>
            </a:r>
          </a:p>
          <a:p>
            <a:r>
              <a:rPr lang="en-GB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to make an image appear sharper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10" name="Picture 9" descr="A picture containing text, picture frame&#10;&#10;Description automatically generated">
            <a:extLst>
              <a:ext uri="{FF2B5EF4-FFF2-40B4-BE49-F238E27FC236}">
                <a16:creationId xmlns:a16="http://schemas.microsoft.com/office/drawing/2014/main" id="{0385F997-3C87-B0D7-CC70-76EE013CD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631" y="2942278"/>
            <a:ext cx="6074737" cy="32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5</cp:revision>
  <dcterms:created xsi:type="dcterms:W3CDTF">2023-01-31T07:05:54Z</dcterms:created>
  <dcterms:modified xsi:type="dcterms:W3CDTF">2023-02-04T12:41:31Z</dcterms:modified>
</cp:coreProperties>
</file>