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8B180-9FFE-B4C3-0CD6-663C4F30CB54}"/>
              </a:ext>
            </a:extLst>
          </p:cNvPr>
          <p:cNvSpPr txBox="1"/>
          <p:nvPr/>
        </p:nvSpPr>
        <p:spPr>
          <a:xfrm>
            <a:off x="0" y="1371600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29-butterworth high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to make an image appear sharper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0BB7360-9B07-CDFF-EB36-6E0BF1E8A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306" t="29224" b="40258"/>
          <a:stretch/>
        </p:blipFill>
        <p:spPr bwMode="auto">
          <a:xfrm>
            <a:off x="6096000" y="3052916"/>
            <a:ext cx="4127224" cy="21551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C0FBEF-36BF-55D2-F3CC-522074E85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6" y="3052915"/>
            <a:ext cx="3976851" cy="21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8B180-9FFE-B4C3-0CD6-663C4F30CB54}"/>
              </a:ext>
            </a:extLst>
          </p:cNvPr>
          <p:cNvSpPr txBox="1"/>
          <p:nvPr/>
        </p:nvSpPr>
        <p:spPr>
          <a:xfrm>
            <a:off x="0" y="1371600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29-butterworth high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to make an image appear sharper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10" name="Picture 9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5B2484A6-707A-790F-C6A8-F882FEFA9B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99"/>
          <a:stretch/>
        </p:blipFill>
        <p:spPr>
          <a:xfrm>
            <a:off x="3019832" y="3065443"/>
            <a:ext cx="615233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2023-02-04T12:42:06Z</dcterms:modified>
</cp:coreProperties>
</file>