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7DE2-41E6-9368-D258-901C71566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FE039-4723-214C-F9DB-C52806F30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7644-B9D4-69C9-BD85-D5EF8F5B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81D3-6591-4494-85AB-EBD9A5E4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9217-BFAF-0D5B-11CB-A6987AB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8E9E-87C6-E20A-15EE-61C00B3A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AB424-5A9A-BFAC-7EF4-FA66C813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F818-B294-3491-8FF3-9E8B3EE4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0B02-85E3-4745-87CA-633E891F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CBF3-D413-28A7-2FC5-A5C850BC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E86D5-526A-446D-DE64-08F9ED9DB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14C75-C47B-C255-4A2A-130D833E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5F1B-4912-CF49-35EE-32033288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075-42E6-89B8-EED7-08016A11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F75B-D337-FA4B-9AE0-8365AC08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DE0-C3E8-63B6-851E-559B4051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783F-94C6-85D0-B062-E83F7477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DEB9-6EA3-4E8A-4FB1-2F74AE8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2DA6-5CE0-285F-1C3E-8619C51E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E028-9405-C161-0027-C2BBA8B9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0BB1-39A1-A3C9-F46F-910B166C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5A9B-2743-EF4F-236B-172A2D69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AAEE-C277-4A3D-BEDB-313FEDE9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967C-1CD8-B550-E0C8-4A24F3D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1991-1BAA-753D-F83C-F6CA42E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9ED0-DFB6-6467-08EC-430EA180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F699-BA08-877F-A807-4EBBB466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2D8D-279B-1813-DCAE-A3773BE9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2C8D-C6A9-CFE7-76BC-BFACBCD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501E0-767B-F727-83C2-1E99A316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27798-1F59-949B-A371-87D8264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1E7-20B6-906C-DBCA-9121C87C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C712-FD4D-1AE2-441F-FADB744F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9EED3-C727-9D59-1404-158EB4F4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FE85E-93C8-CC98-C192-24DB62419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394F-C4F2-949D-35BA-AFD7E431F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5568B-2E35-8DB8-6032-BF0A9A19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B56A3-24A6-F0A0-CE0D-B4D53FFD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F9ABC-96A6-C364-BF39-3D3F3BC7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1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082-462A-FF0E-7456-D8B06F4E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86FE1-3A36-77EB-122A-76729F5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7213-A01D-4F15-D712-0875985D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31D4-777C-D14F-228E-4610D280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64622-E965-DB05-8F63-C4B20B9F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2AB51-D564-985F-F78D-6321951F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6D76-80D6-A37F-828A-5EC475D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2F3A-E9C1-20CD-A63E-EC95B075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E189-79F1-1924-26AB-B9EE11AD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8A5C-8A58-1629-285C-55341694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9746-6460-6AE2-2DF7-8E8A89BD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9415-EE50-DA51-E28C-3BFA463F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76721-72EA-F6B4-C642-932C42A4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493B-E1D9-BC51-C8A9-F7DC9548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231B1-3BCC-0F7D-0E8B-A654735B6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F79E-0D23-56BB-6D98-D5E2F6C6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8048-DA7A-1017-6A44-82CB7F97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E3B4-6359-FDD2-328D-2F3A5A6E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13DFF-682F-A3B5-50A1-AF697F58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2CA90-FA51-9751-A2A9-28896840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4948B-514B-AF66-774B-5CD4B577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5D55-4C46-7B9B-6010-9A13F060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315E-58F2-B964-6140-BA6EFAB8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5FDC-FDCD-D4C8-7E01-E5ADB709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99474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C5010-EBB2-BCA0-F491-B7A14D586CF2}"/>
              </a:ext>
            </a:extLst>
          </p:cNvPr>
          <p:cNvSpPr txBox="1"/>
          <p:nvPr/>
        </p:nvSpPr>
        <p:spPr>
          <a:xfrm>
            <a:off x="0" y="135685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30-Gaussian high pass filter</a:t>
            </a:r>
          </a:p>
          <a:p>
            <a:r>
              <a:rPr lang="en-GB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to make an image appear sharper</a:t>
            </a:r>
            <a:endParaRPr lang="en-US" sz="2800" dirty="0">
              <a:solidFill>
                <a:srgbClr val="FFC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2FB1B-FEEF-F62D-697F-2D770A622F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22" y="3366667"/>
            <a:ext cx="5392378" cy="921774"/>
          </a:xfrm>
          <a:prstGeom prst="rect">
            <a:avLst/>
          </a:prstGeom>
        </p:spPr>
      </p:pic>
      <p:pic>
        <p:nvPicPr>
          <p:cNvPr id="10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0BB7360-9B07-CDFF-EB36-6E0BF1E8A5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070" t="58145" r="236" b="9982"/>
          <a:stretch/>
        </p:blipFill>
        <p:spPr bwMode="auto">
          <a:xfrm>
            <a:off x="7214286" y="3235715"/>
            <a:ext cx="3773262" cy="20579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0615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99474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C5010-EBB2-BCA0-F491-B7A14D586CF2}"/>
              </a:ext>
            </a:extLst>
          </p:cNvPr>
          <p:cNvSpPr txBox="1"/>
          <p:nvPr/>
        </p:nvSpPr>
        <p:spPr>
          <a:xfrm>
            <a:off x="0" y="135685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30-Gaussian high pass filter</a:t>
            </a:r>
          </a:p>
          <a:p>
            <a:r>
              <a:rPr lang="en-GB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to make an image appear sharper</a:t>
            </a:r>
            <a:endParaRPr lang="en-US" sz="2800" dirty="0">
              <a:solidFill>
                <a:srgbClr val="FFC000"/>
              </a:solidFill>
            </a:endParaRPr>
          </a:p>
        </p:txBody>
      </p:sp>
      <p:pic>
        <p:nvPicPr>
          <p:cNvPr id="6" name="Picture 5" descr="A collage of a person&#10;&#10;Description automatically generated with low confidence">
            <a:extLst>
              <a:ext uri="{FF2B5EF4-FFF2-40B4-BE49-F238E27FC236}">
                <a16:creationId xmlns:a16="http://schemas.microsoft.com/office/drawing/2014/main" id="{1E881637-8013-6A04-1723-FD018BC1BA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4"/>
          <a:stretch/>
        </p:blipFill>
        <p:spPr>
          <a:xfrm>
            <a:off x="7315198" y="3072818"/>
            <a:ext cx="3235521" cy="2948448"/>
          </a:xfrm>
          <a:prstGeom prst="rect">
            <a:avLst/>
          </a:prstGeom>
        </p:spPr>
      </p:pic>
      <p:pic>
        <p:nvPicPr>
          <p:cNvPr id="11" name="Picture 10" descr="A collage of a person&#10;&#10;Description automatically generated with low confidence">
            <a:extLst>
              <a:ext uri="{FF2B5EF4-FFF2-40B4-BE49-F238E27FC236}">
                <a16:creationId xmlns:a16="http://schemas.microsoft.com/office/drawing/2014/main" id="{DEC01DA8-4C26-34EA-E2E9-BDF4E9F6A4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3684"/>
          <a:stretch/>
        </p:blipFill>
        <p:spPr>
          <a:xfrm>
            <a:off x="1641282" y="3071589"/>
            <a:ext cx="3235521" cy="294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8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5</cp:revision>
  <dcterms:created xsi:type="dcterms:W3CDTF">2023-01-31T07:05:54Z</dcterms:created>
  <dcterms:modified xsi:type="dcterms:W3CDTF">2023-02-04T12:43:03Z</dcterms:modified>
</cp:coreProperties>
</file>