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78BCC-BF62-A097-5F33-DAFE8F9DDEED}"/>
              </a:ext>
            </a:extLst>
          </p:cNvPr>
          <p:cNvSpPr txBox="1"/>
          <p:nvPr/>
        </p:nvSpPr>
        <p:spPr>
          <a:xfrm>
            <a:off x="0" y="138634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32-</a:t>
            </a:r>
            <a:r>
              <a:rPr lang="en-GB" sz="2800" dirty="0">
                <a:solidFill>
                  <a:srgbClr val="FFC000"/>
                </a:solidFill>
              </a:rPr>
              <a:t>Explain the different types of noise in terms of their probabilistic characteristics. 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0CAE260-A800-8E75-2218-2DA01FA94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39" y="2100170"/>
            <a:ext cx="8578920" cy="44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2023-02-02T16:59:24Z</dcterms:modified>
</cp:coreProperties>
</file>