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14161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A9E22-3BDC-D1A1-D408-96F3EA01779C}"/>
              </a:ext>
            </a:extLst>
          </p:cNvPr>
          <p:cNvSpPr txBox="1"/>
          <p:nvPr/>
        </p:nvSpPr>
        <p:spPr>
          <a:xfrm>
            <a:off x="0" y="13863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33-</a:t>
            </a:r>
            <a:r>
              <a:rPr lang="en-US" sz="2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Arithmetic mean filter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E0C3-1A24-A9B3-C1F5-2714BDD5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" y="2238948"/>
            <a:ext cx="4447254" cy="1027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5D1F-1A72-378C-CF66-90593EB99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69" t="59575" r="25605" b="27833"/>
          <a:stretch/>
        </p:blipFill>
        <p:spPr>
          <a:xfrm>
            <a:off x="9512709" y="1656763"/>
            <a:ext cx="2123767" cy="1827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8BA0F-DB7E-669C-71A9-D4A78B786162}"/>
              </a:ext>
            </a:extLst>
          </p:cNvPr>
          <p:cNvSpPr txBox="1"/>
          <p:nvPr/>
        </p:nvSpPr>
        <p:spPr>
          <a:xfrm>
            <a:off x="191729" y="3657600"/>
            <a:ext cx="7949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 (</a:t>
            </a:r>
            <a:r>
              <a:rPr lang="en-US" sz="24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1/9 * (1+7+5+6+2+3+1+4+2) = 31/9 = 3.44 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2023-02-02T17:35:42Z</dcterms:modified>
</cp:coreProperties>
</file>