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16A05-BFA1-2C4C-C992-453717BC65DB}"/>
              </a:ext>
            </a:extLst>
          </p:cNvPr>
          <p:cNvSpPr txBox="1"/>
          <p:nvPr/>
        </p:nvSpPr>
        <p:spPr>
          <a:xfrm>
            <a:off x="0" y="138634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Geometric mean filter</a:t>
            </a:r>
          </a:p>
          <a:p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85D1F-1A72-378C-CF66-90593EB99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69" t="59575" r="25605" b="27833"/>
          <a:stretch/>
        </p:blipFill>
        <p:spPr>
          <a:xfrm>
            <a:off x="9429136" y="2028897"/>
            <a:ext cx="2123767" cy="1827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BDC70F-8232-6156-1418-F52839133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" y="2181330"/>
            <a:ext cx="3744605" cy="1116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448BC-4E4F-8C89-DAB1-33554CF0FFDA}"/>
              </a:ext>
            </a:extLst>
          </p:cNvPr>
          <p:cNvSpPr txBox="1"/>
          <p:nvPr/>
        </p:nvSpPr>
        <p:spPr>
          <a:xfrm>
            <a:off x="294968" y="3856702"/>
            <a:ext cx="6784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 (</a:t>
            </a:r>
            <a:r>
              <a:rPr lang="en-US" sz="24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 [1*7*5*6*2*3*1*4*2]</a:t>
            </a:r>
            <a:r>
              <a:rPr lang="en-US" sz="2400" baseline="30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1/9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[10080]</a:t>
            </a:r>
            <a:r>
              <a:rPr lang="en-US" sz="2400" baseline="30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1/9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2.78 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2023-01-31T07:05:54Z</dcterms:created>
  <dcterms:modified xsi:type="dcterms:W3CDTF">2023-02-02T17:35:23Z</dcterms:modified>
</cp:coreProperties>
</file>