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0E6635-92EA-75DB-6DE9-276DB3E60797}"/>
              </a:ext>
            </a:extLst>
          </p:cNvPr>
          <p:cNvSpPr txBox="1"/>
          <p:nvPr/>
        </p:nvSpPr>
        <p:spPr>
          <a:xfrm>
            <a:off x="0" y="138634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Harmonic mean filter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47620-E80C-8D94-978A-E0A6B3E56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" y="2238948"/>
            <a:ext cx="2785509" cy="1475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96E3AF-10D6-4D36-4814-DE552A313A63}"/>
              </a:ext>
            </a:extLst>
          </p:cNvPr>
          <p:cNvSpPr txBox="1"/>
          <p:nvPr/>
        </p:nvSpPr>
        <p:spPr>
          <a:xfrm>
            <a:off x="353961" y="4272177"/>
            <a:ext cx="9276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 (</a:t>
            </a:r>
            <a:r>
              <a:rPr lang="en-US" sz="2400" dirty="0" err="1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x,y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= 9 / [1/1 + 1/7 + 1/5 + 1/6 + 1/2 + 1/3 + 1/1 + 1/4 + 1/2] = 2.19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139D8-31F7-3DA4-B37A-8DF1A390B4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69" t="59575" r="25605" b="27833"/>
          <a:stretch/>
        </p:blipFill>
        <p:spPr>
          <a:xfrm>
            <a:off x="9429136" y="2028897"/>
            <a:ext cx="2123767" cy="18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2023-01-31T07:05:54Z</dcterms:created>
  <dcterms:modified xsi:type="dcterms:W3CDTF">2023-02-02T17:37:37Z</dcterms:modified>
</cp:coreProperties>
</file>