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88556-C55E-7B93-9DF5-56AB095CD70F}"/>
              </a:ext>
            </a:extLst>
          </p:cNvPr>
          <p:cNvSpPr txBox="1"/>
          <p:nvPr/>
        </p:nvSpPr>
        <p:spPr>
          <a:xfrm>
            <a:off x="0" y="1371600"/>
            <a:ext cx="12191999" cy="492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is the difference between Adaptive filters and non-adaptive filters?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Adaptive</a:t>
            </a: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 changes gain or feedback optimally filter the signal.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Noise model without degradation.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Applied to an image without regard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Nonadaptive</a:t>
            </a: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fixed at the point of time.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Simple algorithm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Applied to the signal without computing some statistics.</a:t>
            </a:r>
          </a:p>
          <a:p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2023-01-31T07:05:54Z</dcterms:created>
  <dcterms:modified xsi:type="dcterms:W3CDTF">2023-02-02T17:45:17Z</dcterms:modified>
</cp:coreProperties>
</file>