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ED86D-1841-E4F0-473B-686CB26DF7A5}"/>
              </a:ext>
            </a:extLst>
          </p:cNvPr>
          <p:cNvSpPr txBox="1"/>
          <p:nvPr/>
        </p:nvSpPr>
        <p:spPr>
          <a:xfrm>
            <a:off x="0" y="1342103"/>
            <a:ext cx="12192000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9- Discuss the equation of Adaptive local noise reduction filter. Give definitions for the main parameters inside the equation.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g(x, y), the value of the noisy image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sz="2400" baseline="30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 variance of the noise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mL, the local mean of the pixels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sz="2400" baseline="30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 local variance of the pixels</a:t>
            </a:r>
          </a:p>
          <a:p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8EA84022-DBC8-0E39-98C2-18E647BA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23" y="3499081"/>
            <a:ext cx="6973528" cy="12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2023-02-02T17:47:30Z</dcterms:modified>
</cp:coreProperties>
</file>