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1530A-76EC-F310-C96A-8C2F381C0458}"/>
              </a:ext>
            </a:extLst>
          </p:cNvPr>
          <p:cNvSpPr txBox="1"/>
          <p:nvPr/>
        </p:nvSpPr>
        <p:spPr>
          <a:xfrm>
            <a:off x="0" y="1371600"/>
            <a:ext cx="12192000" cy="26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happens to the Adaptive local noise reduction filter when the noise variance equals the local variance.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the arithmetic mean value of the pixels</a:t>
            </a: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8EA84022-DBC8-0E39-98C2-18E647BA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759" y="4054157"/>
            <a:ext cx="7696482" cy="161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2023-02-02T17:49:25Z</dcterms:modified>
</cp:coreProperties>
</file>