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1FD25C-3448-66EB-5A98-817C57EA7223}"/>
              </a:ext>
            </a:extLst>
          </p:cNvPr>
          <p:cNvSpPr txBox="1"/>
          <p:nvPr/>
        </p:nvSpPr>
        <p:spPr>
          <a:xfrm>
            <a:off x="0" y="1445342"/>
            <a:ext cx="121919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C000"/>
                </a:solidFill>
              </a:rPr>
              <a:t>images can be classified depending on their </a:t>
            </a:r>
            <a:r>
              <a:rPr lang="en-GB" sz="2400" dirty="0" err="1">
                <a:solidFill>
                  <a:srgbClr val="FFC000"/>
                </a:solidFill>
              </a:rPr>
              <a:t>colors</a:t>
            </a:r>
            <a:r>
              <a:rPr lang="en-GB" sz="2400" dirty="0">
                <a:solidFill>
                  <a:srgbClr val="FFC000"/>
                </a:solidFill>
              </a:rPr>
              <a:t> and bit representations give a detailed explanation for this classification.</a:t>
            </a:r>
          </a:p>
          <a:p>
            <a:endParaRPr lang="en-GB" sz="2400" dirty="0">
              <a:solidFill>
                <a:srgbClr val="FFC000"/>
              </a:solidFill>
            </a:endParaRPr>
          </a:p>
          <a:p>
            <a:endParaRPr lang="en-GB" sz="2400" dirty="0">
              <a:solidFill>
                <a:srgbClr val="FFC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FFC000"/>
                </a:solidFill>
              </a:rPr>
              <a:t>Gray scale (0 to 255) levels of </a:t>
            </a:r>
            <a:r>
              <a:rPr lang="en-GB" sz="2400" dirty="0" err="1">
                <a:solidFill>
                  <a:srgbClr val="FFC000"/>
                </a:solidFill>
              </a:rPr>
              <a:t>gray</a:t>
            </a:r>
            <a:r>
              <a:rPr lang="en-GB" sz="2400" dirty="0">
                <a:solidFill>
                  <a:srgbClr val="FFC000"/>
                </a:solidFill>
              </a:rPr>
              <a:t> </a:t>
            </a:r>
            <a:r>
              <a:rPr lang="en-GB" sz="2400" dirty="0" err="1">
                <a:solidFill>
                  <a:srgbClr val="FFC000"/>
                </a:solidFill>
              </a:rPr>
              <a:t>color</a:t>
            </a:r>
            <a:endParaRPr lang="en-GB" sz="2400" dirty="0">
              <a:solidFill>
                <a:srgbClr val="FFC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FFC000"/>
                </a:solidFill>
              </a:rPr>
              <a:t>RGB ( 3 matrices)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FFC000"/>
                </a:solidFill>
              </a:rPr>
              <a:t>Black and white (0,1) pixels</a:t>
            </a:r>
          </a:p>
          <a:p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AC7947E-71BC-3C2E-E04B-EECE31C35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49" y="4021392"/>
            <a:ext cx="775043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2023-02-02T14:01:08Z</dcterms:modified>
</cp:coreProperties>
</file>