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D3D9F-DA98-BE64-138D-C0AD1DF28BD8}"/>
              </a:ext>
            </a:extLst>
          </p:cNvPr>
          <p:cNvSpPr txBox="1"/>
          <p:nvPr/>
        </p:nvSpPr>
        <p:spPr>
          <a:xfrm>
            <a:off x="0" y="1386348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C000"/>
                </a:solidFill>
              </a:rPr>
              <a:t>6-discuss the different categorizes for DIP operations</a:t>
            </a:r>
          </a:p>
          <a:p>
            <a:r>
              <a:rPr lang="en-GB" sz="2400" dirty="0">
                <a:solidFill>
                  <a:srgbClr val="FFC000"/>
                </a:solidFill>
              </a:rPr>
              <a:t> (Low level processes, medium level processes, high level processes)</a:t>
            </a:r>
          </a:p>
          <a:p>
            <a:r>
              <a:rPr lang="en-GB" sz="2400" dirty="0">
                <a:solidFill>
                  <a:srgbClr val="FFC000"/>
                </a:solidFill>
              </a:rPr>
              <a:t> giving an example for each category</a:t>
            </a:r>
          </a:p>
          <a:p>
            <a:endParaRPr lang="en-GB" sz="2400" dirty="0">
              <a:solidFill>
                <a:srgbClr val="FFC000"/>
              </a:solidFill>
            </a:endParaRP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B364E24-E116-86E2-FBA3-3A3496E5A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31" y="2909347"/>
            <a:ext cx="9276735" cy="222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D3D9F-DA98-BE64-138D-C0AD1DF28BD8}"/>
              </a:ext>
            </a:extLst>
          </p:cNvPr>
          <p:cNvSpPr txBox="1"/>
          <p:nvPr/>
        </p:nvSpPr>
        <p:spPr>
          <a:xfrm>
            <a:off x="0" y="1386348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C000"/>
                </a:solidFill>
              </a:rPr>
              <a:t>6-discuss the different categorizes for DIP operations</a:t>
            </a:r>
          </a:p>
          <a:p>
            <a:r>
              <a:rPr lang="en-GB" sz="2400" dirty="0">
                <a:solidFill>
                  <a:srgbClr val="FFC000"/>
                </a:solidFill>
              </a:rPr>
              <a:t> (Low level processes, medium level processes, high level processes)</a:t>
            </a:r>
          </a:p>
          <a:p>
            <a:r>
              <a:rPr lang="en-GB" sz="2400" dirty="0">
                <a:solidFill>
                  <a:srgbClr val="FFC000"/>
                </a:solidFill>
              </a:rPr>
              <a:t> giving an example for each category</a:t>
            </a:r>
          </a:p>
          <a:p>
            <a:endParaRPr lang="en-GB" sz="2400" dirty="0">
              <a:solidFill>
                <a:srgbClr val="FFC000"/>
              </a:solidFill>
            </a:endParaRP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Picture 6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6830D6E6-8307-D6B6-A154-BE2622D43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3" y="3052147"/>
            <a:ext cx="3835963" cy="2847975"/>
          </a:xfrm>
          <a:prstGeom prst="rect">
            <a:avLst/>
          </a:prstGeom>
        </p:spPr>
      </p:pic>
      <p:pic>
        <p:nvPicPr>
          <p:cNvPr id="11" name="Picture 10" descr="A picture containing dog, bicycle, outdoor, yellow&#10;&#10;Description automatically generated">
            <a:extLst>
              <a:ext uri="{FF2B5EF4-FFF2-40B4-BE49-F238E27FC236}">
                <a16:creationId xmlns:a16="http://schemas.microsoft.com/office/drawing/2014/main" id="{0419789C-C651-0FDF-10D7-F5F236F62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33" y="3052147"/>
            <a:ext cx="3835963" cy="2847975"/>
          </a:xfrm>
          <a:prstGeom prst="rect">
            <a:avLst/>
          </a:prstGeom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467CF079-11D3-3C47-08B0-4BC08EC7B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4" y="3052147"/>
            <a:ext cx="3466333" cy="28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D3D9F-DA98-BE64-138D-C0AD1DF28BD8}"/>
              </a:ext>
            </a:extLst>
          </p:cNvPr>
          <p:cNvSpPr txBox="1"/>
          <p:nvPr/>
        </p:nvSpPr>
        <p:spPr>
          <a:xfrm>
            <a:off x="0" y="1386348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FFC000"/>
                </a:solidFill>
              </a:rPr>
              <a:t>6-discuss </a:t>
            </a:r>
            <a:r>
              <a:rPr lang="en-GB" sz="2400" dirty="0">
                <a:solidFill>
                  <a:srgbClr val="FFC000"/>
                </a:solidFill>
              </a:rPr>
              <a:t>the different categorizes for DIP operations</a:t>
            </a:r>
          </a:p>
          <a:p>
            <a:r>
              <a:rPr lang="en-GB" sz="2400" dirty="0">
                <a:solidFill>
                  <a:srgbClr val="FFC000"/>
                </a:solidFill>
              </a:rPr>
              <a:t> (Low level processes, medium level processes, high level processes)</a:t>
            </a:r>
          </a:p>
          <a:p>
            <a:r>
              <a:rPr lang="en-GB" sz="2400" dirty="0">
                <a:solidFill>
                  <a:srgbClr val="FFC000"/>
                </a:solidFill>
              </a:rPr>
              <a:t> giving an example for each category</a:t>
            </a:r>
          </a:p>
          <a:p>
            <a:endParaRPr lang="en-GB" sz="2400" dirty="0">
              <a:solidFill>
                <a:srgbClr val="FFC000"/>
              </a:solidFill>
            </a:endParaRP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Picture 4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163D71C3-7232-FFB6-EDED-8618F436D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50"/>
          <a:stretch/>
        </p:blipFill>
        <p:spPr>
          <a:xfrm>
            <a:off x="1681316" y="2990025"/>
            <a:ext cx="8672052" cy="33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2023-01-31T07:05:54Z</dcterms:created>
  <dcterms:modified xsi:type="dcterms:W3CDTF">2023-02-02T14:10:25Z</dcterms:modified>
</cp:coreProperties>
</file>