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8C460-5C37-0652-2887-2FC5B6841228}"/>
              </a:ext>
            </a:extLst>
          </p:cNvPr>
          <p:cNvSpPr txBox="1"/>
          <p:nvPr/>
        </p:nvSpPr>
        <p:spPr>
          <a:xfrm>
            <a:off x="0" y="1386348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7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-give an example for an image that gives an optical illusion for the eye.</a:t>
            </a:r>
          </a:p>
          <a:p>
            <a:endParaRPr lang="en-US" sz="24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2400" dirty="0">
                <a:solidFill>
                  <a:srgbClr val="FFC000"/>
                </a:solidFill>
              </a:rPr>
              <a:t>The two horizontal line segments in Fig. are of the same length, </a:t>
            </a:r>
          </a:p>
          <a:p>
            <a:r>
              <a:rPr lang="en-GB" sz="2400" dirty="0">
                <a:solidFill>
                  <a:srgbClr val="FFC000"/>
                </a:solidFill>
              </a:rPr>
              <a:t>but one appears shorter than the other.</a:t>
            </a:r>
            <a:r>
              <a:rPr lang="en-US" sz="24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rgbClr val="FFC000"/>
              </a:solidFill>
            </a:endParaRPr>
          </a:p>
        </p:txBody>
      </p:sp>
      <p:pic>
        <p:nvPicPr>
          <p:cNvPr id="4" name="Picture 3" descr="Shape, arrow&#10;&#10;Description automatically generated">
            <a:extLst>
              <a:ext uri="{FF2B5EF4-FFF2-40B4-BE49-F238E27FC236}">
                <a16:creationId xmlns:a16="http://schemas.microsoft.com/office/drawing/2014/main" id="{9C8BF523-C41A-F24A-797E-934CFE5A3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759" y="3546456"/>
            <a:ext cx="6300481" cy="25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2023-01-31T07:05:54Z</dcterms:created>
  <dcterms:modified xsi:type="dcterms:W3CDTF">2023-02-02T14:10:01Z</dcterms:modified>
</cp:coreProperties>
</file>