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8D7A5-A87A-B783-DC88-8AD3F9662B81}"/>
              </a:ext>
            </a:extLst>
          </p:cNvPr>
          <p:cNvSpPr txBox="1"/>
          <p:nvPr/>
        </p:nvSpPr>
        <p:spPr>
          <a:xfrm>
            <a:off x="0" y="135685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8-prove using mathematical equations that adding different images for the same scene (with noisy images) and averaging them will give the original image without noise.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C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rgbClr val="FFC000"/>
                </a:solidFill>
              </a:rPr>
              <a:t>n&gt; </a:t>
            </a:r>
            <a:r>
              <a:rPr lang="fr-FR" sz="2400" dirty="0" err="1">
                <a:solidFill>
                  <a:srgbClr val="FFC000"/>
                </a:solidFill>
              </a:rPr>
              <a:t>additional</a:t>
            </a:r>
            <a:r>
              <a:rPr lang="fr-FR" sz="2400" dirty="0">
                <a:solidFill>
                  <a:srgbClr val="FFC000"/>
                </a:solidFill>
              </a:rPr>
              <a:t> noise, f &gt;original image, g- &gt; </a:t>
            </a:r>
            <a:r>
              <a:rPr lang="fr-FR" sz="2400" dirty="0" err="1">
                <a:solidFill>
                  <a:srgbClr val="FFC000"/>
                </a:solidFill>
              </a:rPr>
              <a:t>avg</a:t>
            </a:r>
            <a:r>
              <a:rPr lang="fr-FR" sz="2400" dirty="0">
                <a:solidFill>
                  <a:srgbClr val="FFC000"/>
                </a:solidFill>
              </a:rPr>
              <a:t> , g &gt; </a:t>
            </a:r>
            <a:r>
              <a:rPr lang="fr-FR" sz="2400" dirty="0" err="1">
                <a:solidFill>
                  <a:srgbClr val="FFC000"/>
                </a:solidFill>
              </a:rPr>
              <a:t>noisy</a:t>
            </a:r>
            <a:r>
              <a:rPr lang="fr-FR" sz="2400" dirty="0">
                <a:solidFill>
                  <a:srgbClr val="FFC000"/>
                </a:solidFill>
              </a:rPr>
              <a:t> image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Adding noise &gt; reduces image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5CF25-3A90-A48C-CCBD-1682634C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0" y="3395599"/>
            <a:ext cx="10080978" cy="2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2023-02-02T14:20:22Z</dcterms:modified>
</cp:coreProperties>
</file>