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E731E-85EB-A0CB-1590-8E66BC6460A3}"/>
              </a:ext>
            </a:extLst>
          </p:cNvPr>
          <p:cNvSpPr txBox="1"/>
          <p:nvPr/>
        </p:nvSpPr>
        <p:spPr>
          <a:xfrm>
            <a:off x="0" y="1356852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</a:rPr>
              <a:t>9-</a:t>
            </a: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Discuss how we can use image subtraction to make vans in a medical image more clearer.</a:t>
            </a:r>
          </a:p>
          <a:p>
            <a:endParaRPr lang="en-US" sz="2400" dirty="0">
              <a:solidFill>
                <a:srgbClr val="FFC000"/>
              </a:solidFill>
            </a:endParaRPr>
          </a:p>
          <a:p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x-ray image of the top of the head to see the vein clearly we put an iodine</a:t>
            </a:r>
            <a:r>
              <a:rPr lang="ar-EG" sz="2400" dirty="0">
                <a:solidFill>
                  <a:srgbClr val="FFC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medium into the bloodstream.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DC65AA-2C84-F344-7BE7-A223C9B9E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1" y="3539613"/>
            <a:ext cx="7663937" cy="274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2023-01-31T07:05:54Z</dcterms:created>
  <dcterms:modified xsi:type="dcterms:W3CDTF">2023-02-02T14:24:07Z</dcterms:modified>
</cp:coreProperties>
</file>