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770EC-4F34-CD4B-F846-533C14B4C383}"/>
              </a:ext>
            </a:extLst>
          </p:cNvPr>
          <p:cNvSpPr txBox="1"/>
          <p:nvPr/>
        </p:nvSpPr>
        <p:spPr>
          <a:xfrm>
            <a:off x="0" y="300006"/>
            <a:ext cx="4807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963A4-56C3-3E38-1CF9-47A93C21F014}"/>
              </a:ext>
            </a:extLst>
          </p:cNvPr>
          <p:cNvSpPr txBox="1"/>
          <p:nvPr/>
        </p:nvSpPr>
        <p:spPr>
          <a:xfrm>
            <a:off x="0" y="1415845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C000"/>
                </a:solidFill>
              </a:rPr>
              <a:t>Content:</a:t>
            </a:r>
          </a:p>
          <a:p>
            <a:endParaRPr lang="en-US" sz="28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5 chapters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-solve 3 sheets.</a:t>
            </a:r>
          </a:p>
          <a:p>
            <a:r>
              <a:rPr lang="en-US" sz="2400" dirty="0">
                <a:solidFill>
                  <a:srgbClr val="FFC000"/>
                </a:solidFill>
              </a:rPr>
              <a:t>-min 30 video</a:t>
            </a:r>
          </a:p>
          <a:p>
            <a:r>
              <a:rPr lang="en-US" sz="2400" dirty="0">
                <a:solidFill>
                  <a:srgbClr val="FFC000"/>
                </a:solidFill>
              </a:rPr>
              <a:t>-Each video contains the main concept.</a:t>
            </a:r>
          </a:p>
          <a:p>
            <a:r>
              <a:rPr lang="en-US" sz="2400" dirty="0">
                <a:solidFill>
                  <a:srgbClr val="FFC000"/>
                </a:solidFill>
              </a:rPr>
              <a:t>-Each Video &lt; 5 min</a:t>
            </a:r>
          </a:p>
          <a:p>
            <a:r>
              <a:rPr lang="en-US" sz="2400" dirty="0">
                <a:solidFill>
                  <a:srgbClr val="FFC000"/>
                </a:solidFill>
              </a:rPr>
              <a:t>-DIP project (python) – (</a:t>
            </a:r>
            <a:r>
              <a:rPr lang="en-US" sz="2400" dirty="0" err="1">
                <a:solidFill>
                  <a:srgbClr val="FFC000"/>
                </a:solidFill>
              </a:rPr>
              <a:t>streamlit</a:t>
            </a:r>
            <a:r>
              <a:rPr lang="en-US" sz="2400" dirty="0">
                <a:solidFill>
                  <a:srgbClr val="FFC000"/>
                </a:solidFill>
              </a:rPr>
              <a:t>)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370CC5-C9FD-0E12-B2FD-3E012CADA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151" y="1801757"/>
            <a:ext cx="3219899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7</cp:revision>
  <dcterms:created xsi:type="dcterms:W3CDTF">2023-01-31T07:05:54Z</dcterms:created>
  <dcterms:modified xsi:type="dcterms:W3CDTF">2023-02-01T12:04:18Z</dcterms:modified>
</cp:coreProperties>
</file>