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CD8C5-794C-A6E3-0082-A93F6D75D765}"/>
              </a:ext>
            </a:extLst>
          </p:cNvPr>
          <p:cNvSpPr txBox="1"/>
          <p:nvPr/>
        </p:nvSpPr>
        <p:spPr>
          <a:xfrm>
            <a:off x="0" y="143059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C000"/>
                </a:solidFill>
              </a:rPr>
              <a:t>1- What’s DIP?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-</a:t>
            </a:r>
            <a:r>
              <a:rPr lang="en-GB" sz="2400" b="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is the use of a digital computer to process digital images through an algorithm.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r>
              <a:rPr lang="en-GB" sz="240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-helps to improve images for human interpretation.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535E7F9-EC84-1214-D703-BE0E6DBFFF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4" b="22792"/>
          <a:stretch/>
        </p:blipFill>
        <p:spPr>
          <a:xfrm>
            <a:off x="1150374" y="4059282"/>
            <a:ext cx="10043652" cy="210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4</cp:revision>
  <dcterms:created xsi:type="dcterms:W3CDTF">2023-01-31T07:05:54Z</dcterms:created>
  <dcterms:modified xsi:type="dcterms:W3CDTF">2023-02-01T12:08:30Z</dcterms:modified>
</cp:coreProperties>
</file>