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336D9-B6F4-FCB2-2E83-7F2BD95C8916}"/>
              </a:ext>
            </a:extLst>
          </p:cNvPr>
          <p:cNvSpPr txBox="1"/>
          <p:nvPr/>
        </p:nvSpPr>
        <p:spPr>
          <a:xfrm>
            <a:off x="0" y="135685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2- DIP vs CV ?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200E9-4735-7378-675F-DD6D9EAC1523}"/>
              </a:ext>
            </a:extLst>
          </p:cNvPr>
          <p:cNvSpPr txBox="1"/>
          <p:nvPr/>
        </p:nvSpPr>
        <p:spPr>
          <a:xfrm>
            <a:off x="6096000" y="2507226"/>
            <a:ext cx="5938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CV</a:t>
            </a:r>
          </a:p>
          <a:p>
            <a:r>
              <a:rPr lang="en-US" sz="2400" dirty="0">
                <a:solidFill>
                  <a:srgbClr val="FFC000"/>
                </a:solidFill>
              </a:rPr>
              <a:t>-</a:t>
            </a:r>
            <a:r>
              <a:rPr lang="en-GB" sz="2400" b="1" i="0" dirty="0">
                <a:solidFill>
                  <a:srgbClr val="FFC000"/>
                </a:solidFill>
                <a:effectLst/>
                <a:latin typeface="urw-din"/>
              </a:rPr>
              <a:t>extracting information 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urw-din"/>
              </a:rPr>
              <a:t>from the input images or videos to have a proper understanding of them to predict the visual input like the human brain.</a:t>
            </a:r>
          </a:p>
          <a:p>
            <a:endParaRPr lang="en-GB" sz="2400" b="0" i="0" dirty="0">
              <a:solidFill>
                <a:srgbClr val="FFC000"/>
              </a:solidFill>
              <a:effectLst/>
              <a:latin typeface="urw-din"/>
            </a:endParaRPr>
          </a:p>
          <a:p>
            <a:r>
              <a:rPr lang="en-GB" sz="2400" dirty="0">
                <a:solidFill>
                  <a:srgbClr val="FFC000"/>
                </a:solidFill>
                <a:latin typeface="urw-din"/>
              </a:rPr>
              <a:t>-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urw-din"/>
              </a:rPr>
              <a:t>Image processing is one of the methods that is used for computer vision along with other Machine learning techniques, CNN etc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A32F1-81C7-887B-598F-D9A09BB3F3A0}"/>
              </a:ext>
            </a:extLst>
          </p:cNvPr>
          <p:cNvSpPr txBox="1"/>
          <p:nvPr/>
        </p:nvSpPr>
        <p:spPr>
          <a:xfrm>
            <a:off x="78658" y="2659626"/>
            <a:ext cx="5938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DIP</a:t>
            </a:r>
          </a:p>
          <a:p>
            <a:r>
              <a:rPr lang="en-US" sz="2400" dirty="0">
                <a:solidFill>
                  <a:srgbClr val="FFC000"/>
                </a:solidFill>
              </a:rPr>
              <a:t>-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urw-din"/>
              </a:rPr>
              <a:t>is mainly focused on processing the raw input images to </a:t>
            </a:r>
            <a:r>
              <a:rPr lang="en-GB" sz="2400" b="1" i="0" dirty="0">
                <a:solidFill>
                  <a:srgbClr val="FFC000"/>
                </a:solidFill>
                <a:effectLst/>
                <a:latin typeface="urw-din"/>
              </a:rPr>
              <a:t>enhance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urw-din"/>
              </a:rPr>
              <a:t> them or preparing them to do other tasks</a:t>
            </a:r>
          </a:p>
          <a:p>
            <a:endParaRPr lang="en-GB" sz="2400" dirty="0">
              <a:solidFill>
                <a:srgbClr val="FFC000"/>
              </a:solidFill>
              <a:latin typeface="urw-din"/>
            </a:endParaRPr>
          </a:p>
          <a:p>
            <a:endParaRPr lang="en-GB" sz="2400" dirty="0">
              <a:solidFill>
                <a:srgbClr val="FFC000"/>
              </a:solidFill>
              <a:latin typeface="urw-din"/>
            </a:endParaRPr>
          </a:p>
          <a:p>
            <a:r>
              <a:rPr lang="en-GB" sz="2400" dirty="0">
                <a:solidFill>
                  <a:srgbClr val="FFC000"/>
                </a:solidFill>
                <a:latin typeface="urw-din"/>
              </a:rPr>
              <a:t>-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urw-din"/>
              </a:rPr>
              <a:t>Image Processing is a </a:t>
            </a:r>
            <a:r>
              <a:rPr lang="en-GB" sz="2400" b="1" i="0" dirty="0">
                <a:solidFill>
                  <a:srgbClr val="FFC000"/>
                </a:solidFill>
                <a:effectLst/>
                <a:latin typeface="urw-din"/>
              </a:rPr>
              <a:t>subset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urw-din"/>
              </a:rPr>
              <a:t> of Computer Vision.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7CC619-E327-DD4B-A57C-BD7317A9C465}"/>
              </a:ext>
            </a:extLst>
          </p:cNvPr>
          <p:cNvCxnSpPr>
            <a:cxnSpLocks/>
          </p:cNvCxnSpPr>
          <p:nvPr/>
        </p:nvCxnSpPr>
        <p:spPr>
          <a:xfrm>
            <a:off x="6017342" y="2507226"/>
            <a:ext cx="0" cy="40507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336D9-B6F4-FCB2-2E83-7F2BD95C8916}"/>
              </a:ext>
            </a:extLst>
          </p:cNvPr>
          <p:cNvSpPr txBox="1"/>
          <p:nvPr/>
        </p:nvSpPr>
        <p:spPr>
          <a:xfrm>
            <a:off x="0" y="135685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C000"/>
                </a:solidFill>
              </a:rPr>
              <a:t>2- DIP vs CV ?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3" name="Picture 12" descr="A picture containing dog, bicycle, outdoor, yellow&#10;&#10;Description automatically generated">
            <a:extLst>
              <a:ext uri="{FF2B5EF4-FFF2-40B4-BE49-F238E27FC236}">
                <a16:creationId xmlns:a16="http://schemas.microsoft.com/office/drawing/2014/main" id="{6BEF759B-197B-12D8-3E17-7C6BBE06A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54" y="3140704"/>
            <a:ext cx="4634988" cy="3336690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584507-E910-0155-1146-8DF2F2C99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58" y="3140704"/>
            <a:ext cx="4634988" cy="3336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77EF92-0B42-0D25-9801-258D59EFCAE1}"/>
              </a:ext>
            </a:extLst>
          </p:cNvPr>
          <p:cNvSpPr txBox="1"/>
          <p:nvPr/>
        </p:nvSpPr>
        <p:spPr>
          <a:xfrm>
            <a:off x="743258" y="2462981"/>
            <a:ext cx="340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DIP &gt; image restoration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03DFE-B683-F3BA-B21E-E3CB8C32381A}"/>
              </a:ext>
            </a:extLst>
          </p:cNvPr>
          <p:cNvSpPr txBox="1"/>
          <p:nvPr/>
        </p:nvSpPr>
        <p:spPr>
          <a:xfrm>
            <a:off x="6813754" y="2478021"/>
            <a:ext cx="340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CV &gt;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3309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urw-din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2023-01-31T18:18:08Z</dcterms:modified>
</cp:coreProperties>
</file>