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610B-BE3D-7FD5-29A5-7145E961C915}"/>
              </a:ext>
            </a:extLst>
          </p:cNvPr>
          <p:cNvSpPr txBox="1"/>
          <p:nvPr/>
        </p:nvSpPr>
        <p:spPr>
          <a:xfrm>
            <a:off x="0" y="1401097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rgbClr val="FFC000"/>
                </a:solidFill>
              </a:rPr>
              <a:t>3- DIP apps ?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610B-BE3D-7FD5-29A5-7145E961C915}"/>
              </a:ext>
            </a:extLst>
          </p:cNvPr>
          <p:cNvSpPr txBox="1"/>
          <p:nvPr/>
        </p:nvSpPr>
        <p:spPr>
          <a:xfrm>
            <a:off x="0" y="140109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3- DIP apps ?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b="1" u="sng" dirty="0">
                <a:solidFill>
                  <a:srgbClr val="FFC000"/>
                </a:solidFill>
                <a:cs typeface="Calibri"/>
              </a:rPr>
              <a:t>1) Industrial machine </a:t>
            </a:r>
          </a:p>
          <a:p>
            <a:r>
              <a:rPr lang="en-US" sz="2400" dirty="0">
                <a:solidFill>
                  <a:srgbClr val="FFC000"/>
                </a:solidFill>
                <a:cs typeface="Calibri"/>
              </a:rPr>
              <a:t>detection for ceramic</a:t>
            </a:r>
            <a:endParaRPr lang="en-US" sz="2400" b="1" u="sng" dirty="0">
              <a:solidFill>
                <a:srgbClr val="FFC000"/>
              </a:solidFill>
              <a:cs typeface="Calibri"/>
            </a:endParaRP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DFCE719B-93B9-84C9-D910-9F147D23B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06" y="3103817"/>
            <a:ext cx="8580967" cy="34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610B-BE3D-7FD5-29A5-7145E961C915}"/>
              </a:ext>
            </a:extLst>
          </p:cNvPr>
          <p:cNvSpPr txBox="1"/>
          <p:nvPr/>
        </p:nvSpPr>
        <p:spPr>
          <a:xfrm>
            <a:off x="0" y="140109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3- DIP apps ?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b="1" u="sng" dirty="0">
                <a:solidFill>
                  <a:srgbClr val="FFC000"/>
                </a:solidFill>
                <a:cs typeface="Calibri"/>
              </a:rPr>
              <a:t>2) </a:t>
            </a:r>
            <a:r>
              <a:rPr lang="en-US" sz="2400" b="1" u="sng" dirty="0">
                <a:solidFill>
                  <a:srgbClr val="FFC000"/>
                </a:solidFill>
                <a:cs typeface="Calibri Light"/>
              </a:rPr>
              <a:t>Plant leaf disease classification.</a:t>
            </a:r>
          </a:p>
          <a:p>
            <a:r>
              <a:rPr lang="en-US" sz="2400" dirty="0">
                <a:solidFill>
                  <a:srgbClr val="FFC000"/>
                </a:solidFill>
                <a:cs typeface="Calibri"/>
              </a:rPr>
              <a:t>Leaf has infectious or not.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Picture 4" descr="A picture containing text, different, plant, vegetable&#10;&#10;Description automatically generated">
            <a:extLst>
              <a:ext uri="{FF2B5EF4-FFF2-40B4-BE49-F238E27FC236}">
                <a16:creationId xmlns:a16="http://schemas.microsoft.com/office/drawing/2014/main" id="{0D855AAC-F529-C012-B32D-595190D3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48" y="1961567"/>
            <a:ext cx="7294361" cy="45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610B-BE3D-7FD5-29A5-7145E961C915}"/>
              </a:ext>
            </a:extLst>
          </p:cNvPr>
          <p:cNvSpPr txBox="1"/>
          <p:nvPr/>
        </p:nvSpPr>
        <p:spPr>
          <a:xfrm>
            <a:off x="0" y="1401097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3- DIP apps ?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b="1" u="sng" dirty="0">
                <a:solidFill>
                  <a:srgbClr val="FFC000"/>
                </a:solidFill>
                <a:cs typeface="Calibri"/>
              </a:rPr>
              <a:t>3) cancer classification using CNN</a:t>
            </a:r>
          </a:p>
          <a:p>
            <a:r>
              <a:rPr lang="en-US" sz="2400" dirty="0">
                <a:solidFill>
                  <a:srgbClr val="FFC000"/>
                </a:solidFill>
                <a:cs typeface="Calibri"/>
              </a:rPr>
              <a:t>In this application, </a:t>
            </a:r>
          </a:p>
          <a:p>
            <a:r>
              <a:rPr lang="en-US" sz="2400" dirty="0">
                <a:solidFill>
                  <a:srgbClr val="FFC000"/>
                </a:solidFill>
                <a:cs typeface="Calibri"/>
              </a:rPr>
              <a:t>we use image sharpening.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066C90-FD3F-39D2-7417-1CB1DADD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63" y="2640030"/>
            <a:ext cx="8279605" cy="39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610B-BE3D-7FD5-29A5-7145E961C915}"/>
              </a:ext>
            </a:extLst>
          </p:cNvPr>
          <p:cNvSpPr txBox="1"/>
          <p:nvPr/>
        </p:nvSpPr>
        <p:spPr>
          <a:xfrm>
            <a:off x="0" y="125109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3- DIP apps ?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4)</a:t>
            </a:r>
            <a:r>
              <a:rPr lang="en-US" sz="2400" b="1" u="sng" dirty="0">
                <a:solidFill>
                  <a:srgbClr val="FFC000"/>
                </a:solidFill>
                <a:cs typeface="Calibri"/>
              </a:rPr>
              <a:t> Face recognition</a:t>
            </a:r>
          </a:p>
          <a:p>
            <a:r>
              <a:rPr lang="en-US" sz="2400" dirty="0">
                <a:solidFill>
                  <a:srgbClr val="FFC000"/>
                </a:solidFill>
                <a:cs typeface="Calibri"/>
              </a:rPr>
              <a:t>The first step is image detection then we use extracted features for recognition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4" descr="A collage of a person&amp;#39;s face&#10;&#10;Description automatically generated">
            <a:extLst>
              <a:ext uri="{FF2B5EF4-FFF2-40B4-BE49-F238E27FC236}">
                <a16:creationId xmlns:a16="http://schemas.microsoft.com/office/drawing/2014/main" id="{79B459B7-7620-F254-EF4A-E52B3903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00" y="2970757"/>
            <a:ext cx="8279604" cy="37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5610B-BE3D-7FD5-29A5-7145E961C915}"/>
              </a:ext>
            </a:extLst>
          </p:cNvPr>
          <p:cNvSpPr txBox="1"/>
          <p:nvPr/>
        </p:nvSpPr>
        <p:spPr>
          <a:xfrm>
            <a:off x="0" y="140109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3- DIP apps ?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5)</a:t>
            </a:r>
            <a:r>
              <a:rPr lang="en-US" sz="2400" b="1" u="sng" dirty="0">
                <a:solidFill>
                  <a:srgbClr val="FFC000"/>
                </a:solidFill>
                <a:cs typeface="Calibri"/>
              </a:rPr>
              <a:t> Fingerprint recognition</a:t>
            </a:r>
          </a:p>
          <a:p>
            <a:r>
              <a:rPr lang="en-US" sz="2400" dirty="0">
                <a:solidFill>
                  <a:srgbClr val="FFC000"/>
                </a:solidFill>
                <a:cs typeface="Calibri"/>
              </a:rPr>
              <a:t>We use image enhancement in this application to make images more clear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5D8141-B098-8EE1-A675-C13B1530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690" y="2945054"/>
            <a:ext cx="2323638" cy="37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2023-02-01T12:24:25Z</dcterms:modified>
</cp:coreProperties>
</file>