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8A"/>
    <a:srgbClr val="4E6A78"/>
    <a:srgbClr val="FFE16C"/>
    <a:srgbClr val="FFD132"/>
    <a:srgbClr val="AED6FA"/>
    <a:srgbClr val="435B67"/>
    <a:srgbClr val="546ED2"/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AD023-75EA-A34C-86F1-00419172FCD3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FF2CD-F5F3-E24C-BF88-96E71CD8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FF2CD-F5F3-E24C-BF88-96E71CD89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0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24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22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17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82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041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10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8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5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257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39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8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C084-F589-E44C-908C-A820C2B1A3FD}" type="datetimeFigureOut">
              <a:rPr lang="en-US" smtClean="0"/>
              <a:t>7/28/15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9D59-B44D-6B40-BF10-4E1A3891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C084-F589-E44C-908C-A820C2B1A3F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9D59-B44D-6B40-BF10-4E1A3891203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13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3830" y="3512612"/>
            <a:ext cx="8183073" cy="3606726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Roboto Thin"/>
                <a:cs typeface="Roboto Thin"/>
              </a:rPr>
              <a:t>iHack</a:t>
            </a:r>
            <a:r>
              <a:rPr lang="en-US" sz="4800" dirty="0" smtClean="0">
                <a:solidFill>
                  <a:schemeClr val="bg1"/>
                </a:solidFill>
                <a:latin typeface="Roboto Thin"/>
                <a:cs typeface="Roboto Thin"/>
              </a:rPr>
              <a:t> 2015</a:t>
            </a:r>
            <a:endParaRPr lang="en-US" sz="4800" dirty="0">
              <a:solidFill>
                <a:schemeClr val="bg1"/>
              </a:solidFill>
              <a:latin typeface="Roboto Thin"/>
              <a:cs typeface="Roboto Thin"/>
            </a:endParaRPr>
          </a:p>
        </p:txBody>
      </p:sp>
      <p:sp>
        <p:nvSpPr>
          <p:cNvPr id="5" name="Rectangle 4"/>
          <p:cNvSpPr/>
          <p:nvPr/>
        </p:nvSpPr>
        <p:spPr>
          <a:xfrm rot="2277420">
            <a:off x="-2069261" y="6125928"/>
            <a:ext cx="7021223" cy="356723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277420">
            <a:off x="-2069261" y="5479268"/>
            <a:ext cx="7021223" cy="356723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33" y="599989"/>
            <a:ext cx="3311785" cy="33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6952"/>
            <a:ext cx="9144000" cy="83287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The What</a:t>
            </a: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294037"/>
            <a:ext cx="3657600" cy="27432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856761"/>
            <a:ext cx="4603417" cy="8113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Problem</a:t>
            </a:r>
            <a:endParaRPr lang="en-US" dirty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656" y="2345626"/>
            <a:ext cx="35280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“Often, interns experience projects that lack challenge, interest, proper duration, and/or  an educational value.”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285750" indent="-285750">
              <a:buFontTx/>
              <a:buChar char="•"/>
            </a:pPr>
            <a:endParaRPr lang="en-US" dirty="0">
              <a:solidFill>
                <a:srgbClr val="FFFFFF"/>
              </a:solidFill>
              <a:latin typeface="Roboto Light"/>
              <a:cs typeface="Roboto Light"/>
            </a:endParaRPr>
          </a:p>
          <a:p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285750" indent="-285750">
              <a:buFontTx/>
              <a:buChar char="•"/>
            </a:pPr>
            <a:endParaRPr lang="en-US" dirty="0">
              <a:solidFill>
                <a:srgbClr val="FFFFFF"/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3417" y="2899625"/>
            <a:ext cx="4540583" cy="1042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Product Validation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	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3461" y="3389058"/>
            <a:ext cx="3399731" cy="2123658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29.6% of interns are dissatisfied with their projects</a:t>
            </a:r>
          </a:p>
          <a:p>
            <a:pPr algn="ctr"/>
            <a:endParaRPr lang="en-US" dirty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60% of have at least 4 hours of available time per week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3200" y="1215533"/>
            <a:ext cx="3657600" cy="27432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26952"/>
            <a:ext cx="9144000" cy="83287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The Solution</a:t>
            </a: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1294037"/>
            <a:ext cx="3657600" cy="27432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1215533"/>
            <a:ext cx="3657600" cy="27432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555" y="2241351"/>
            <a:ext cx="44645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Goals &amp; Criteria for Success</a:t>
            </a:r>
          </a:p>
          <a:p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Match interns with meaningful projects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Work across different organizations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Reduce intern inactivity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Increased productivity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Improve intern retention</a:t>
            </a: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8648" y="2241351"/>
            <a:ext cx="3463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FFFFFF"/>
                </a:solidFill>
                <a:latin typeface="Roboto Thin"/>
                <a:cs typeface="Roboto Thin"/>
              </a:rPr>
              <a:t>Intern</a:t>
            </a:r>
          </a:p>
          <a:p>
            <a:pPr algn="r"/>
            <a:endParaRPr lang="en-US" sz="4400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algn="r"/>
            <a:r>
              <a:rPr lang="en-US" sz="4400" dirty="0" smtClean="0">
                <a:solidFill>
                  <a:srgbClr val="FFFFFF"/>
                </a:solidFill>
                <a:latin typeface="Roboto Thin"/>
                <a:cs typeface="Roboto Thin"/>
              </a:rPr>
              <a:t>Manager</a:t>
            </a:r>
          </a:p>
          <a:p>
            <a:pPr algn="r"/>
            <a:endParaRPr lang="en-US" sz="4400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algn="r"/>
            <a:r>
              <a:rPr lang="en-US" sz="4400" dirty="0" smtClean="0">
                <a:solidFill>
                  <a:srgbClr val="FFFFFF"/>
                </a:solidFill>
                <a:latin typeface="Roboto Thin"/>
                <a:cs typeface="Roboto Thin"/>
              </a:rPr>
              <a:t>Marketplace</a:t>
            </a:r>
            <a:endParaRPr lang="en-US" sz="4400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1420653153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49978"/>
            <a:ext cx="9144000" cy="83287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FFFF"/>
                </a:solidFill>
                <a:latin typeface="Roboto Thin"/>
                <a:cs typeface="Roboto Thin"/>
              </a:rPr>
              <a:t>Project Marketplace </a:t>
            </a:r>
            <a:endParaRPr lang="en-US" sz="6600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922546"/>
            <a:ext cx="3657600" cy="27432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743200" y="2844042"/>
            <a:ext cx="3657600" cy="27432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981202"/>
            <a:ext cx="3657600" cy="27432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4056634"/>
            <a:ext cx="3657600" cy="27432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69845738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26952"/>
            <a:ext cx="9144000" cy="83287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The Value</a:t>
            </a: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7527" y="2009161"/>
            <a:ext cx="3609651" cy="2993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Scalability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Roboto Light"/>
                <a:cs typeface="Roboto Light"/>
              </a:rPr>
              <a:t>	</a:t>
            </a:r>
            <a:r>
              <a:rPr lang="en-US" sz="2000" dirty="0" smtClean="0">
                <a:solidFill>
                  <a:srgbClr val="FFFFFF"/>
                </a:solidFill>
                <a:latin typeface="Roboto Thin"/>
                <a:cs typeface="Roboto Thin"/>
              </a:rPr>
              <a:t>Interns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ITCFPs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ECFPs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BCFPs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FTE</a:t>
            </a:r>
            <a:endParaRPr lang="en-US" sz="2400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294037"/>
            <a:ext cx="3657600" cy="27432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1215533"/>
            <a:ext cx="3657600" cy="27432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2009161"/>
            <a:ext cx="4109989" cy="172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Potential Value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Roboto Thin"/>
                <a:cs typeface="Roboto Thin"/>
              </a:rPr>
              <a:t>$2,608,702.08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</a:t>
            </a:r>
            <a:r>
              <a:rPr lang="en-US" sz="1600" dirty="0" smtClean="0">
                <a:solidFill>
                  <a:srgbClr val="FFFFFF"/>
                </a:solidFill>
                <a:latin typeface="Roboto Thin"/>
                <a:cs typeface="Roboto Thin"/>
              </a:rPr>
              <a:t>102,646 </a:t>
            </a:r>
            <a:r>
              <a:rPr lang="en-US" sz="1600" dirty="0" err="1" smtClean="0">
                <a:solidFill>
                  <a:srgbClr val="FFFFFF"/>
                </a:solidFill>
                <a:latin typeface="Roboto Thin"/>
                <a:cs typeface="Roboto Thin"/>
              </a:rPr>
              <a:t>hrs</a:t>
            </a:r>
            <a:r>
              <a:rPr lang="en-US" sz="1600" dirty="0" smtClean="0">
                <a:solidFill>
                  <a:srgbClr val="FFFFFF"/>
                </a:solidFill>
                <a:latin typeface="Roboto Thin"/>
                <a:cs typeface="Roboto Thin"/>
              </a:rPr>
              <a:t> x $25.4/</a:t>
            </a:r>
            <a:r>
              <a:rPr lang="en-US" sz="1600" dirty="0" err="1" smtClean="0">
                <a:solidFill>
                  <a:srgbClr val="FFFFFF"/>
                </a:solidFill>
                <a:latin typeface="Roboto Thin"/>
                <a:cs typeface="Roboto Thin"/>
              </a:rPr>
              <a:t>hr</a:t>
            </a:r>
            <a:endParaRPr lang="en-US" sz="1600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4156169"/>
            <a:ext cx="4714511" cy="2570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Further Development</a:t>
            </a:r>
            <a:endParaRPr lang="en-US" sz="2400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Team collaboration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	In-app communication tool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Roboto Thin"/>
                <a:cs typeface="Roboto Thin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Project </a:t>
            </a:r>
            <a:r>
              <a:rPr lang="en-US" sz="2400" dirty="0">
                <a:solidFill>
                  <a:srgbClr val="FFFFFF"/>
                </a:solidFill>
                <a:latin typeface="Roboto Thin"/>
                <a:cs typeface="Roboto Thin"/>
              </a:rPr>
              <a:t>s</a:t>
            </a: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tatus reports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Roboto Thin"/>
                <a:cs typeface="Roboto Thin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Managerial tools</a:t>
            </a:r>
          </a:p>
          <a:p>
            <a:endParaRPr lang="en-US" sz="2400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982920367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26952"/>
            <a:ext cx="9144000" cy="83287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The Other Stuff</a:t>
            </a:r>
            <a:endParaRPr lang="en-US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56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Ipsum</a:t>
            </a:r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Roboto Light"/>
                <a:cs typeface="Roboto Light"/>
              </a:rPr>
              <a:t>	</a:t>
            </a:r>
            <a:r>
              <a:rPr lang="en-US" sz="2400" dirty="0" err="1" smtClean="0">
                <a:solidFill>
                  <a:srgbClr val="FFFFFF"/>
                </a:solidFill>
                <a:latin typeface="Roboto Thin"/>
                <a:cs typeface="Roboto Thin"/>
              </a:rPr>
              <a:t>Lorem</a:t>
            </a: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Roboto Thin"/>
                <a:cs typeface="Roboto Thin"/>
              </a:rPr>
              <a:t>Ipsum</a:t>
            </a:r>
            <a:endParaRPr lang="en-US" sz="2400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Ipsum</a:t>
            </a:r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	</a:t>
            </a:r>
            <a:r>
              <a:rPr lang="en-US" sz="2400" dirty="0" err="1" smtClean="0">
                <a:solidFill>
                  <a:srgbClr val="FFFFFF"/>
                </a:solidFill>
                <a:latin typeface="Roboto Thin"/>
                <a:cs typeface="Roboto Thin"/>
              </a:rPr>
              <a:t>Lorem</a:t>
            </a:r>
            <a:r>
              <a:rPr lang="en-US" sz="2400" dirty="0" smtClean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Roboto Thin"/>
                <a:cs typeface="Roboto Thin"/>
              </a:rPr>
              <a:t>Ipsum</a:t>
            </a:r>
            <a:endParaRPr lang="en-US" sz="2400" dirty="0" smtClean="0">
              <a:solidFill>
                <a:srgbClr val="FFFFFF"/>
              </a:solidFill>
              <a:latin typeface="Roboto Thin"/>
              <a:cs typeface="Roboto Thin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Ipsum</a:t>
            </a:r>
            <a:endParaRPr lang="en-US" dirty="0" smtClean="0">
              <a:solidFill>
                <a:srgbClr val="FFFFFF"/>
              </a:solidFill>
              <a:latin typeface="Roboto Light"/>
              <a:cs typeface="Roboto Light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294037"/>
            <a:ext cx="3657600" cy="27432"/>
          </a:xfrm>
          <a:prstGeom prst="rect">
            <a:avLst/>
          </a:prstGeom>
          <a:solidFill>
            <a:srgbClr val="FFD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1215533"/>
            <a:ext cx="3657600" cy="27432"/>
          </a:xfrm>
          <a:prstGeom prst="rect">
            <a:avLst/>
          </a:prstGeom>
          <a:solidFill>
            <a:srgbClr val="197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836" y="-52920"/>
            <a:ext cx="12553669" cy="7061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067263">
            <a:off x="2225645" y="2646928"/>
            <a:ext cx="488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  <a:latin typeface="Roboto Thin"/>
                <a:cs typeface="Roboto Thin"/>
              </a:rPr>
              <a:t>Questions</a:t>
            </a:r>
            <a:endParaRPr lang="en-US" sz="5400" dirty="0">
              <a:solidFill>
                <a:srgbClr val="FFFFFF"/>
              </a:solidFill>
              <a:latin typeface="Roboto Thin"/>
              <a:cs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1423208493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95</Words>
  <Application>Microsoft Macintosh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iHack 2015</vt:lpstr>
      <vt:lpstr>The What</vt:lpstr>
      <vt:lpstr>The Solution</vt:lpstr>
      <vt:lpstr>Project Marketplace </vt:lpstr>
      <vt:lpstr>The Value</vt:lpstr>
      <vt:lpstr>The Other Stuff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Project Marketplace</dc:title>
  <dc:creator>Jason Cheng</dc:creator>
  <cp:lastModifiedBy>Jason Cheng</cp:lastModifiedBy>
  <cp:revision>22</cp:revision>
  <dcterms:created xsi:type="dcterms:W3CDTF">2015-07-28T14:51:29Z</dcterms:created>
  <dcterms:modified xsi:type="dcterms:W3CDTF">2015-07-28T20:38:40Z</dcterms:modified>
</cp:coreProperties>
</file>