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4F7CF-A28C-47CE-A12F-5A6DE57039E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17AE9215-8CBA-49F9-A4B8-8E78B673FCA2}">
      <dgm:prSet phldrT="[Text]"/>
      <dgm:spPr/>
      <dgm:t>
        <a:bodyPr/>
        <a:lstStyle/>
        <a:p>
          <a:pPr algn="ctr" rtl="1"/>
          <a:r>
            <a:rPr lang="en-US" dirty="0"/>
            <a:t>Specifications</a:t>
          </a:r>
          <a:endParaRPr lang="ar-EG" dirty="0"/>
        </a:p>
      </dgm:t>
    </dgm:pt>
    <dgm:pt modelId="{C3639807-C69D-4584-8D66-024AA0A4409C}" type="parTrans" cxnId="{4BC26EAB-8536-4FB4-A725-2C5610A90A63}">
      <dgm:prSet/>
      <dgm:spPr/>
      <dgm:t>
        <a:bodyPr/>
        <a:lstStyle/>
        <a:p>
          <a:pPr rtl="1"/>
          <a:endParaRPr lang="ar-EG"/>
        </a:p>
      </dgm:t>
    </dgm:pt>
    <dgm:pt modelId="{8F0EC978-6161-4919-9E16-B4915BEE2109}" type="sibTrans" cxnId="{4BC26EAB-8536-4FB4-A725-2C5610A90A63}">
      <dgm:prSet/>
      <dgm:spPr/>
      <dgm:t>
        <a:bodyPr/>
        <a:lstStyle/>
        <a:p>
          <a:pPr rtl="1"/>
          <a:endParaRPr lang="ar-EG"/>
        </a:p>
      </dgm:t>
    </dgm:pt>
    <dgm:pt modelId="{29BE4D2C-5EB4-421C-8936-C9E0E9B7D0B5}">
      <dgm:prSet phldrT="[Text]"/>
      <dgm:spPr/>
      <dgm:t>
        <a:bodyPr/>
        <a:lstStyle/>
        <a:p>
          <a:pPr algn="ctr" rtl="1"/>
          <a:r>
            <a:rPr lang="en-US" dirty="0"/>
            <a:t>A pressure controller informs the crew of a cabin</a:t>
          </a:r>
          <a:endParaRPr lang="ar-EG" dirty="0"/>
        </a:p>
        <a:p>
          <a:pPr algn="ctr" rtl="1"/>
          <a:r>
            <a:rPr lang="en-US" dirty="0"/>
            <a:t>with an alarm when the pressure exceeds 20 bars in</a:t>
          </a:r>
          <a:endParaRPr lang="ar-EG" dirty="0"/>
        </a:p>
        <a:p>
          <a:pPr algn="ctr" rtl="1"/>
          <a:r>
            <a:rPr lang="en-US" dirty="0"/>
            <a:t>the cabin</a:t>
          </a:r>
          <a:endParaRPr lang="ar-EG" dirty="0"/>
        </a:p>
      </dgm:t>
    </dgm:pt>
    <dgm:pt modelId="{4AA43DB4-54AA-479D-A907-FF852AB1AA5A}" type="parTrans" cxnId="{847419EC-259A-4D99-8759-FD336CA678DB}">
      <dgm:prSet/>
      <dgm:spPr/>
      <dgm:t>
        <a:bodyPr/>
        <a:lstStyle/>
        <a:p>
          <a:pPr rtl="1"/>
          <a:endParaRPr lang="ar-EG"/>
        </a:p>
      </dgm:t>
    </dgm:pt>
    <dgm:pt modelId="{1F08E7AF-68B4-4BEE-A863-D791DFCCC351}" type="sibTrans" cxnId="{847419EC-259A-4D99-8759-FD336CA678DB}">
      <dgm:prSet/>
      <dgm:spPr/>
      <dgm:t>
        <a:bodyPr/>
        <a:lstStyle/>
        <a:p>
          <a:pPr rtl="1"/>
          <a:endParaRPr lang="ar-EG"/>
        </a:p>
      </dgm:t>
    </dgm:pt>
    <dgm:pt modelId="{B42683DD-1142-4FA2-995D-021FE42FFAFB}">
      <dgm:prSet phldrT="[Text]"/>
      <dgm:spPr/>
      <dgm:t>
        <a:bodyPr/>
        <a:lstStyle/>
        <a:p>
          <a:pPr algn="ctr" rtl="1"/>
          <a:r>
            <a:rPr lang="en-US" dirty="0"/>
            <a:t>The alarm duration equals 60 seconds.</a:t>
          </a:r>
          <a:endParaRPr lang="ar-EG" dirty="0"/>
        </a:p>
      </dgm:t>
    </dgm:pt>
    <dgm:pt modelId="{89A51BC4-14CA-4C5B-AED2-3F6683D3875D}" type="parTrans" cxnId="{A930B87D-5FBF-4A7F-BA94-EAFA3BF3CE30}">
      <dgm:prSet/>
      <dgm:spPr/>
      <dgm:t>
        <a:bodyPr/>
        <a:lstStyle/>
        <a:p>
          <a:pPr rtl="1"/>
          <a:endParaRPr lang="ar-EG"/>
        </a:p>
      </dgm:t>
    </dgm:pt>
    <dgm:pt modelId="{3BCC6C49-683C-45AA-950E-2E691BDBF6A8}" type="sibTrans" cxnId="{A930B87D-5FBF-4A7F-BA94-EAFA3BF3CE30}">
      <dgm:prSet/>
      <dgm:spPr/>
      <dgm:t>
        <a:bodyPr/>
        <a:lstStyle/>
        <a:p>
          <a:pPr rtl="1"/>
          <a:endParaRPr lang="ar-EG"/>
        </a:p>
      </dgm:t>
    </dgm:pt>
    <dgm:pt modelId="{FA1F886D-BA89-4CCF-9DD0-F799E5B8A4CD}">
      <dgm:prSet phldrT="[Text]"/>
      <dgm:spPr/>
      <dgm:t>
        <a:bodyPr/>
        <a:lstStyle/>
        <a:p>
          <a:pPr algn="ctr" rtl="1"/>
          <a:r>
            <a:rPr lang="en-US" dirty="0"/>
            <a:t>The pressure readings </a:t>
          </a:r>
          <a:r>
            <a:rPr lang="en-US" b="1" dirty="0"/>
            <a:t>may be</a:t>
          </a:r>
          <a:r>
            <a:rPr lang="en-US" dirty="0"/>
            <a:t> stored for future reading</a:t>
          </a:r>
          <a:endParaRPr lang="ar-EG" dirty="0"/>
        </a:p>
      </dgm:t>
    </dgm:pt>
    <dgm:pt modelId="{D1014B38-A60D-4115-B47A-130886AB3892}" type="parTrans" cxnId="{007ED97C-EC46-4A60-82F2-D69D7D79972B}">
      <dgm:prSet/>
      <dgm:spPr/>
      <dgm:t>
        <a:bodyPr/>
        <a:lstStyle/>
        <a:p>
          <a:pPr rtl="1"/>
          <a:endParaRPr lang="ar-EG"/>
        </a:p>
      </dgm:t>
    </dgm:pt>
    <dgm:pt modelId="{39FEDC98-0CCA-495C-9213-C8A5EC27D874}" type="sibTrans" cxnId="{007ED97C-EC46-4A60-82F2-D69D7D79972B}">
      <dgm:prSet/>
      <dgm:spPr/>
      <dgm:t>
        <a:bodyPr/>
        <a:lstStyle/>
        <a:p>
          <a:pPr rtl="1"/>
          <a:endParaRPr lang="ar-EG"/>
        </a:p>
      </dgm:t>
    </dgm:pt>
    <dgm:pt modelId="{CC18D944-BB15-4063-9D05-28C45B46205A}" type="pres">
      <dgm:prSet presAssocID="{3064F7CF-A28C-47CE-A12F-5A6DE57039EB}" presName="vert0" presStyleCnt="0">
        <dgm:presLayoutVars>
          <dgm:dir/>
          <dgm:animOne val="branch"/>
          <dgm:animLvl val="lvl"/>
        </dgm:presLayoutVars>
      </dgm:prSet>
      <dgm:spPr/>
    </dgm:pt>
    <dgm:pt modelId="{9E8FC119-AB24-43F1-B1A6-15E5E82B3766}" type="pres">
      <dgm:prSet presAssocID="{17AE9215-8CBA-49F9-A4B8-8E78B673FCA2}" presName="thickLine" presStyleLbl="alignNode1" presStyleIdx="0" presStyleCnt="1"/>
      <dgm:spPr/>
    </dgm:pt>
    <dgm:pt modelId="{C097D836-15E1-42F7-A525-DE7B4C70B87D}" type="pres">
      <dgm:prSet presAssocID="{17AE9215-8CBA-49F9-A4B8-8E78B673FCA2}" presName="horz1" presStyleCnt="0"/>
      <dgm:spPr/>
    </dgm:pt>
    <dgm:pt modelId="{F42F0AA9-73C5-444D-BF1A-0A413A9E3A07}" type="pres">
      <dgm:prSet presAssocID="{17AE9215-8CBA-49F9-A4B8-8E78B673FCA2}" presName="tx1" presStyleLbl="revTx" presStyleIdx="0" presStyleCnt="4"/>
      <dgm:spPr/>
    </dgm:pt>
    <dgm:pt modelId="{D89A0A00-AADB-4130-848B-3777D4194220}" type="pres">
      <dgm:prSet presAssocID="{17AE9215-8CBA-49F9-A4B8-8E78B673FCA2}" presName="vert1" presStyleCnt="0"/>
      <dgm:spPr/>
    </dgm:pt>
    <dgm:pt modelId="{BB2B7400-3868-4722-A1CF-8F7916647CFC}" type="pres">
      <dgm:prSet presAssocID="{29BE4D2C-5EB4-421C-8936-C9E0E9B7D0B5}" presName="vertSpace2a" presStyleCnt="0"/>
      <dgm:spPr/>
    </dgm:pt>
    <dgm:pt modelId="{1F68EFDF-17D3-4D9C-9611-1FC366E3F187}" type="pres">
      <dgm:prSet presAssocID="{29BE4D2C-5EB4-421C-8936-C9E0E9B7D0B5}" presName="horz2" presStyleCnt="0"/>
      <dgm:spPr/>
    </dgm:pt>
    <dgm:pt modelId="{68D0A1B4-519B-49E6-B153-8C22F9CC6D6C}" type="pres">
      <dgm:prSet presAssocID="{29BE4D2C-5EB4-421C-8936-C9E0E9B7D0B5}" presName="horzSpace2" presStyleCnt="0"/>
      <dgm:spPr/>
    </dgm:pt>
    <dgm:pt modelId="{29EEE7A4-0CFC-4C71-9508-8B8327F01763}" type="pres">
      <dgm:prSet presAssocID="{29BE4D2C-5EB4-421C-8936-C9E0E9B7D0B5}" presName="tx2" presStyleLbl="revTx" presStyleIdx="1" presStyleCnt="4"/>
      <dgm:spPr/>
    </dgm:pt>
    <dgm:pt modelId="{30B0D3D8-6F90-4D61-BF9D-96CEA484BF9E}" type="pres">
      <dgm:prSet presAssocID="{29BE4D2C-5EB4-421C-8936-C9E0E9B7D0B5}" presName="vert2" presStyleCnt="0"/>
      <dgm:spPr/>
    </dgm:pt>
    <dgm:pt modelId="{0ABEE182-45AC-47A7-8397-8F4FEF32941C}" type="pres">
      <dgm:prSet presAssocID="{29BE4D2C-5EB4-421C-8936-C9E0E9B7D0B5}" presName="thinLine2b" presStyleLbl="callout" presStyleIdx="0" presStyleCnt="3"/>
      <dgm:spPr/>
    </dgm:pt>
    <dgm:pt modelId="{0AF85DC8-A790-4355-ACCC-DD583544A74D}" type="pres">
      <dgm:prSet presAssocID="{29BE4D2C-5EB4-421C-8936-C9E0E9B7D0B5}" presName="vertSpace2b" presStyleCnt="0"/>
      <dgm:spPr/>
    </dgm:pt>
    <dgm:pt modelId="{B86BF193-ED15-46DC-A37A-2877B9F315D8}" type="pres">
      <dgm:prSet presAssocID="{B42683DD-1142-4FA2-995D-021FE42FFAFB}" presName="horz2" presStyleCnt="0"/>
      <dgm:spPr/>
    </dgm:pt>
    <dgm:pt modelId="{AA4B0AE7-013A-404D-B70E-6A74E2C58E69}" type="pres">
      <dgm:prSet presAssocID="{B42683DD-1142-4FA2-995D-021FE42FFAFB}" presName="horzSpace2" presStyleCnt="0"/>
      <dgm:spPr/>
    </dgm:pt>
    <dgm:pt modelId="{15D74A75-E9B0-48EA-AD32-F5556F19217D}" type="pres">
      <dgm:prSet presAssocID="{B42683DD-1142-4FA2-995D-021FE42FFAFB}" presName="tx2" presStyleLbl="revTx" presStyleIdx="2" presStyleCnt="4"/>
      <dgm:spPr/>
    </dgm:pt>
    <dgm:pt modelId="{A0992BFA-86CA-4FEB-9227-66D544ED4573}" type="pres">
      <dgm:prSet presAssocID="{B42683DD-1142-4FA2-995D-021FE42FFAFB}" presName="vert2" presStyleCnt="0"/>
      <dgm:spPr/>
    </dgm:pt>
    <dgm:pt modelId="{A045C5A5-1127-4511-9892-EBB18E255995}" type="pres">
      <dgm:prSet presAssocID="{B42683DD-1142-4FA2-995D-021FE42FFAFB}" presName="thinLine2b" presStyleLbl="callout" presStyleIdx="1" presStyleCnt="3"/>
      <dgm:spPr/>
    </dgm:pt>
    <dgm:pt modelId="{1AA293AF-8E6F-4E97-A83E-6AFFB6BD62FC}" type="pres">
      <dgm:prSet presAssocID="{B42683DD-1142-4FA2-995D-021FE42FFAFB}" presName="vertSpace2b" presStyleCnt="0"/>
      <dgm:spPr/>
    </dgm:pt>
    <dgm:pt modelId="{3EB4D3CF-B85C-41B6-93AC-AB27549E3B67}" type="pres">
      <dgm:prSet presAssocID="{FA1F886D-BA89-4CCF-9DD0-F799E5B8A4CD}" presName="horz2" presStyleCnt="0"/>
      <dgm:spPr/>
    </dgm:pt>
    <dgm:pt modelId="{4FA137E8-D902-4F7C-9F6A-AA09C512D1B0}" type="pres">
      <dgm:prSet presAssocID="{FA1F886D-BA89-4CCF-9DD0-F799E5B8A4CD}" presName="horzSpace2" presStyleCnt="0"/>
      <dgm:spPr/>
    </dgm:pt>
    <dgm:pt modelId="{0795AC7E-8AB3-492C-8FD5-C812A308DB67}" type="pres">
      <dgm:prSet presAssocID="{FA1F886D-BA89-4CCF-9DD0-F799E5B8A4CD}" presName="tx2" presStyleLbl="revTx" presStyleIdx="3" presStyleCnt="4"/>
      <dgm:spPr/>
    </dgm:pt>
    <dgm:pt modelId="{03E6E363-F605-42D2-A659-3E4567A14007}" type="pres">
      <dgm:prSet presAssocID="{FA1F886D-BA89-4CCF-9DD0-F799E5B8A4CD}" presName="vert2" presStyleCnt="0"/>
      <dgm:spPr/>
    </dgm:pt>
    <dgm:pt modelId="{F4530555-9023-4FF7-A30E-F6DB2593EF21}" type="pres">
      <dgm:prSet presAssocID="{FA1F886D-BA89-4CCF-9DD0-F799E5B8A4CD}" presName="thinLine2b" presStyleLbl="callout" presStyleIdx="2" presStyleCnt="3"/>
      <dgm:spPr/>
    </dgm:pt>
    <dgm:pt modelId="{BF68A98D-D37C-42F1-8E7F-985D282FF036}" type="pres">
      <dgm:prSet presAssocID="{FA1F886D-BA89-4CCF-9DD0-F799E5B8A4CD}" presName="vertSpace2b" presStyleCnt="0"/>
      <dgm:spPr/>
    </dgm:pt>
  </dgm:ptLst>
  <dgm:cxnLst>
    <dgm:cxn modelId="{E315F705-CCE7-4CD1-B185-6E7626757C1A}" type="presOf" srcId="{3064F7CF-A28C-47CE-A12F-5A6DE57039EB}" destId="{CC18D944-BB15-4063-9D05-28C45B46205A}" srcOrd="0" destOrd="0" presId="urn:microsoft.com/office/officeart/2008/layout/LinedList"/>
    <dgm:cxn modelId="{473E2364-2664-4AB6-852D-75E4C62FF647}" type="presOf" srcId="{29BE4D2C-5EB4-421C-8936-C9E0E9B7D0B5}" destId="{29EEE7A4-0CFC-4C71-9508-8B8327F01763}" srcOrd="0" destOrd="0" presId="urn:microsoft.com/office/officeart/2008/layout/LinedList"/>
    <dgm:cxn modelId="{9A859A53-5C7B-451A-BE3C-D8D9B5615AEB}" type="presOf" srcId="{17AE9215-8CBA-49F9-A4B8-8E78B673FCA2}" destId="{F42F0AA9-73C5-444D-BF1A-0A413A9E3A07}" srcOrd="0" destOrd="0" presId="urn:microsoft.com/office/officeart/2008/layout/LinedList"/>
    <dgm:cxn modelId="{007ED97C-EC46-4A60-82F2-D69D7D79972B}" srcId="{17AE9215-8CBA-49F9-A4B8-8E78B673FCA2}" destId="{FA1F886D-BA89-4CCF-9DD0-F799E5B8A4CD}" srcOrd="2" destOrd="0" parTransId="{D1014B38-A60D-4115-B47A-130886AB3892}" sibTransId="{39FEDC98-0CCA-495C-9213-C8A5EC27D874}"/>
    <dgm:cxn modelId="{A930B87D-5FBF-4A7F-BA94-EAFA3BF3CE30}" srcId="{17AE9215-8CBA-49F9-A4B8-8E78B673FCA2}" destId="{B42683DD-1142-4FA2-995D-021FE42FFAFB}" srcOrd="1" destOrd="0" parTransId="{89A51BC4-14CA-4C5B-AED2-3F6683D3875D}" sibTransId="{3BCC6C49-683C-45AA-950E-2E691BDBF6A8}"/>
    <dgm:cxn modelId="{0CA36887-9882-44C2-9A3B-614F258F9649}" type="presOf" srcId="{B42683DD-1142-4FA2-995D-021FE42FFAFB}" destId="{15D74A75-E9B0-48EA-AD32-F5556F19217D}" srcOrd="0" destOrd="0" presId="urn:microsoft.com/office/officeart/2008/layout/LinedList"/>
    <dgm:cxn modelId="{D1534499-CE8D-4D48-8E3C-EBE16A4EFD14}" type="presOf" srcId="{FA1F886D-BA89-4CCF-9DD0-F799E5B8A4CD}" destId="{0795AC7E-8AB3-492C-8FD5-C812A308DB67}" srcOrd="0" destOrd="0" presId="urn:microsoft.com/office/officeart/2008/layout/LinedList"/>
    <dgm:cxn modelId="{4BC26EAB-8536-4FB4-A725-2C5610A90A63}" srcId="{3064F7CF-A28C-47CE-A12F-5A6DE57039EB}" destId="{17AE9215-8CBA-49F9-A4B8-8E78B673FCA2}" srcOrd="0" destOrd="0" parTransId="{C3639807-C69D-4584-8D66-024AA0A4409C}" sibTransId="{8F0EC978-6161-4919-9E16-B4915BEE2109}"/>
    <dgm:cxn modelId="{847419EC-259A-4D99-8759-FD336CA678DB}" srcId="{17AE9215-8CBA-49F9-A4B8-8E78B673FCA2}" destId="{29BE4D2C-5EB4-421C-8936-C9E0E9B7D0B5}" srcOrd="0" destOrd="0" parTransId="{4AA43DB4-54AA-479D-A907-FF852AB1AA5A}" sibTransId="{1F08E7AF-68B4-4BEE-A863-D791DFCCC351}"/>
    <dgm:cxn modelId="{F7A32347-5D95-4977-804D-CAC634967E26}" type="presParOf" srcId="{CC18D944-BB15-4063-9D05-28C45B46205A}" destId="{9E8FC119-AB24-43F1-B1A6-15E5E82B3766}" srcOrd="0" destOrd="0" presId="urn:microsoft.com/office/officeart/2008/layout/LinedList"/>
    <dgm:cxn modelId="{5F715BAF-039D-4929-896C-785DA1F89B1C}" type="presParOf" srcId="{CC18D944-BB15-4063-9D05-28C45B46205A}" destId="{C097D836-15E1-42F7-A525-DE7B4C70B87D}" srcOrd="1" destOrd="0" presId="urn:microsoft.com/office/officeart/2008/layout/LinedList"/>
    <dgm:cxn modelId="{4E135B97-0B29-4D8D-A3A1-7680C94E5C62}" type="presParOf" srcId="{C097D836-15E1-42F7-A525-DE7B4C70B87D}" destId="{F42F0AA9-73C5-444D-BF1A-0A413A9E3A07}" srcOrd="0" destOrd="0" presId="urn:microsoft.com/office/officeart/2008/layout/LinedList"/>
    <dgm:cxn modelId="{120B5FED-E7DB-4CF5-9364-2021FAB48158}" type="presParOf" srcId="{C097D836-15E1-42F7-A525-DE7B4C70B87D}" destId="{D89A0A00-AADB-4130-848B-3777D4194220}" srcOrd="1" destOrd="0" presId="urn:microsoft.com/office/officeart/2008/layout/LinedList"/>
    <dgm:cxn modelId="{2E022758-5728-41AE-82C4-5C34498B3493}" type="presParOf" srcId="{D89A0A00-AADB-4130-848B-3777D4194220}" destId="{BB2B7400-3868-4722-A1CF-8F7916647CFC}" srcOrd="0" destOrd="0" presId="urn:microsoft.com/office/officeart/2008/layout/LinedList"/>
    <dgm:cxn modelId="{155054EB-540A-4E21-8AA0-AC3F979766D9}" type="presParOf" srcId="{D89A0A00-AADB-4130-848B-3777D4194220}" destId="{1F68EFDF-17D3-4D9C-9611-1FC366E3F187}" srcOrd="1" destOrd="0" presId="urn:microsoft.com/office/officeart/2008/layout/LinedList"/>
    <dgm:cxn modelId="{9654FBAB-8DC6-4AD0-BD92-65E574AB8B64}" type="presParOf" srcId="{1F68EFDF-17D3-4D9C-9611-1FC366E3F187}" destId="{68D0A1B4-519B-49E6-B153-8C22F9CC6D6C}" srcOrd="0" destOrd="0" presId="urn:microsoft.com/office/officeart/2008/layout/LinedList"/>
    <dgm:cxn modelId="{147579D9-543D-47FC-A014-81A37E5EA88F}" type="presParOf" srcId="{1F68EFDF-17D3-4D9C-9611-1FC366E3F187}" destId="{29EEE7A4-0CFC-4C71-9508-8B8327F01763}" srcOrd="1" destOrd="0" presId="urn:microsoft.com/office/officeart/2008/layout/LinedList"/>
    <dgm:cxn modelId="{482B347C-CD0F-46EF-9011-4F80EC0203D3}" type="presParOf" srcId="{1F68EFDF-17D3-4D9C-9611-1FC366E3F187}" destId="{30B0D3D8-6F90-4D61-BF9D-96CEA484BF9E}" srcOrd="2" destOrd="0" presId="urn:microsoft.com/office/officeart/2008/layout/LinedList"/>
    <dgm:cxn modelId="{7D38AE6B-317F-40AB-936E-D55A4B5EA068}" type="presParOf" srcId="{D89A0A00-AADB-4130-848B-3777D4194220}" destId="{0ABEE182-45AC-47A7-8397-8F4FEF32941C}" srcOrd="2" destOrd="0" presId="urn:microsoft.com/office/officeart/2008/layout/LinedList"/>
    <dgm:cxn modelId="{655FA790-0ACF-4433-A97A-7775A44E3477}" type="presParOf" srcId="{D89A0A00-AADB-4130-848B-3777D4194220}" destId="{0AF85DC8-A790-4355-ACCC-DD583544A74D}" srcOrd="3" destOrd="0" presId="urn:microsoft.com/office/officeart/2008/layout/LinedList"/>
    <dgm:cxn modelId="{94C7F0B0-F5CD-4FC2-8807-26D3E2446663}" type="presParOf" srcId="{D89A0A00-AADB-4130-848B-3777D4194220}" destId="{B86BF193-ED15-46DC-A37A-2877B9F315D8}" srcOrd="4" destOrd="0" presId="urn:microsoft.com/office/officeart/2008/layout/LinedList"/>
    <dgm:cxn modelId="{6F4C1299-6554-4B74-ABDC-7B0EC292348D}" type="presParOf" srcId="{B86BF193-ED15-46DC-A37A-2877B9F315D8}" destId="{AA4B0AE7-013A-404D-B70E-6A74E2C58E69}" srcOrd="0" destOrd="0" presId="urn:microsoft.com/office/officeart/2008/layout/LinedList"/>
    <dgm:cxn modelId="{46377E75-0BF1-4C19-9C42-295A2EDE4E03}" type="presParOf" srcId="{B86BF193-ED15-46DC-A37A-2877B9F315D8}" destId="{15D74A75-E9B0-48EA-AD32-F5556F19217D}" srcOrd="1" destOrd="0" presId="urn:microsoft.com/office/officeart/2008/layout/LinedList"/>
    <dgm:cxn modelId="{BD662D04-1ECA-4762-8348-B66BCE9F34A2}" type="presParOf" srcId="{B86BF193-ED15-46DC-A37A-2877B9F315D8}" destId="{A0992BFA-86CA-4FEB-9227-66D544ED4573}" srcOrd="2" destOrd="0" presId="urn:microsoft.com/office/officeart/2008/layout/LinedList"/>
    <dgm:cxn modelId="{541CE60A-EFCF-4976-A48B-EA93BACAE2E0}" type="presParOf" srcId="{D89A0A00-AADB-4130-848B-3777D4194220}" destId="{A045C5A5-1127-4511-9892-EBB18E255995}" srcOrd="5" destOrd="0" presId="urn:microsoft.com/office/officeart/2008/layout/LinedList"/>
    <dgm:cxn modelId="{CDC6306D-881C-440E-9AE8-7D0D53E5FDC7}" type="presParOf" srcId="{D89A0A00-AADB-4130-848B-3777D4194220}" destId="{1AA293AF-8E6F-4E97-A83E-6AFFB6BD62FC}" srcOrd="6" destOrd="0" presId="urn:microsoft.com/office/officeart/2008/layout/LinedList"/>
    <dgm:cxn modelId="{F98F7A81-B30A-4FED-9973-26338D477098}" type="presParOf" srcId="{D89A0A00-AADB-4130-848B-3777D4194220}" destId="{3EB4D3CF-B85C-41B6-93AC-AB27549E3B67}" srcOrd="7" destOrd="0" presId="urn:microsoft.com/office/officeart/2008/layout/LinedList"/>
    <dgm:cxn modelId="{C36B0064-AF06-4DC0-903E-D939F201A11D}" type="presParOf" srcId="{3EB4D3CF-B85C-41B6-93AC-AB27549E3B67}" destId="{4FA137E8-D902-4F7C-9F6A-AA09C512D1B0}" srcOrd="0" destOrd="0" presId="urn:microsoft.com/office/officeart/2008/layout/LinedList"/>
    <dgm:cxn modelId="{7DE06EC9-DE0B-420D-922E-0BC00B8802D7}" type="presParOf" srcId="{3EB4D3CF-B85C-41B6-93AC-AB27549E3B67}" destId="{0795AC7E-8AB3-492C-8FD5-C812A308DB67}" srcOrd="1" destOrd="0" presId="urn:microsoft.com/office/officeart/2008/layout/LinedList"/>
    <dgm:cxn modelId="{861AF3D8-F517-499D-9721-8666F3096CAD}" type="presParOf" srcId="{3EB4D3CF-B85C-41B6-93AC-AB27549E3B67}" destId="{03E6E363-F605-42D2-A659-3E4567A14007}" srcOrd="2" destOrd="0" presId="urn:microsoft.com/office/officeart/2008/layout/LinedList"/>
    <dgm:cxn modelId="{190A656E-E443-4588-8E49-BDAED257355A}" type="presParOf" srcId="{D89A0A00-AADB-4130-848B-3777D4194220}" destId="{F4530555-9023-4FF7-A30E-F6DB2593EF21}" srcOrd="8" destOrd="0" presId="urn:microsoft.com/office/officeart/2008/layout/LinedList"/>
    <dgm:cxn modelId="{D2655DCC-A3BE-4337-B0B9-C159114AC240}" type="presParOf" srcId="{D89A0A00-AADB-4130-848B-3777D4194220}" destId="{BF68A98D-D37C-42F1-8E7F-985D282FF03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7A564-DD61-4E33-AEF9-04DCC29E1397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9DDA2AF7-10C1-4A14-982F-D50D49344AA6}">
      <dgm:prSet phldrT="[Text]" custT="1"/>
      <dgm:spPr/>
      <dgm:t>
        <a:bodyPr/>
        <a:lstStyle/>
        <a:p>
          <a:pPr rtl="1"/>
          <a:r>
            <a:rPr lang="en-US" sz="2000" dirty="0"/>
            <a:t>Controller setup &amp; shutdown procedures are not assumed</a:t>
          </a:r>
          <a:endParaRPr lang="ar-EG" sz="2000" dirty="0"/>
        </a:p>
      </dgm:t>
    </dgm:pt>
    <dgm:pt modelId="{8034DA88-5B37-46F0-AE04-ACF2B7E445B5}" type="parTrans" cxnId="{6260EFB4-76B9-4B2A-985B-5959F79BDC38}">
      <dgm:prSet/>
      <dgm:spPr/>
      <dgm:t>
        <a:bodyPr/>
        <a:lstStyle/>
        <a:p>
          <a:pPr rtl="1"/>
          <a:endParaRPr lang="ar-EG"/>
        </a:p>
      </dgm:t>
    </dgm:pt>
    <dgm:pt modelId="{DDBCE46E-A827-4E30-8230-37EFDA605CE7}" type="sibTrans" cxnId="{6260EFB4-76B9-4B2A-985B-5959F79BDC38}">
      <dgm:prSet/>
      <dgm:spPr/>
      <dgm:t>
        <a:bodyPr/>
        <a:lstStyle/>
        <a:p>
          <a:pPr rtl="1"/>
          <a:endParaRPr lang="ar-EG"/>
        </a:p>
      </dgm:t>
    </dgm:pt>
    <dgm:pt modelId="{0B1B6A1B-0AB4-4E83-9746-D61FAB43B3D5}">
      <dgm:prSet phldrT="[Text]" custT="1"/>
      <dgm:spPr/>
      <dgm:t>
        <a:bodyPr/>
        <a:lstStyle/>
        <a:p>
          <a:pPr rtl="1"/>
          <a:r>
            <a:rPr lang="en-US" sz="2000" dirty="0"/>
            <a:t>No maintenance model will be provided</a:t>
          </a:r>
          <a:endParaRPr lang="ar-EG" sz="2000" dirty="0"/>
        </a:p>
      </dgm:t>
    </dgm:pt>
    <dgm:pt modelId="{8B99B1FA-475C-4E32-B743-984664249C5B}" type="parTrans" cxnId="{A53D023E-B09F-4205-81E5-0BF324B5451D}">
      <dgm:prSet/>
      <dgm:spPr/>
      <dgm:t>
        <a:bodyPr/>
        <a:lstStyle/>
        <a:p>
          <a:pPr rtl="1"/>
          <a:endParaRPr lang="ar-EG"/>
        </a:p>
      </dgm:t>
    </dgm:pt>
    <dgm:pt modelId="{35372915-249B-4D0F-BEAE-25846963BEB4}" type="sibTrans" cxnId="{A53D023E-B09F-4205-81E5-0BF324B5451D}">
      <dgm:prSet/>
      <dgm:spPr/>
      <dgm:t>
        <a:bodyPr/>
        <a:lstStyle/>
        <a:p>
          <a:pPr rtl="1"/>
          <a:endParaRPr lang="ar-EG"/>
        </a:p>
      </dgm:t>
    </dgm:pt>
    <dgm:pt modelId="{24E0FD9C-6AC9-4D64-ADEB-84C6FACDBFA3}">
      <dgm:prSet phldrT="[Text]" custT="1"/>
      <dgm:spPr/>
      <dgm:t>
        <a:bodyPr/>
        <a:lstStyle/>
        <a:p>
          <a:pPr rtl="1"/>
          <a:r>
            <a:rPr lang="en-US" sz="2000" dirty="0"/>
            <a:t>The sensors failure case is not Assumed</a:t>
          </a:r>
          <a:endParaRPr lang="ar-EG" sz="2000" dirty="0"/>
        </a:p>
      </dgm:t>
    </dgm:pt>
    <dgm:pt modelId="{D2C8A9D3-0F05-4636-8483-EDB42CFA6CFC}" type="parTrans" cxnId="{8B1C8BEC-7F4B-44BD-8A0A-37286E03A377}">
      <dgm:prSet/>
      <dgm:spPr/>
      <dgm:t>
        <a:bodyPr/>
        <a:lstStyle/>
        <a:p>
          <a:pPr rtl="1"/>
          <a:endParaRPr lang="ar-EG"/>
        </a:p>
      </dgm:t>
    </dgm:pt>
    <dgm:pt modelId="{4D1E8D18-15FE-48C8-95B7-519D1C3F6141}" type="sibTrans" cxnId="{8B1C8BEC-7F4B-44BD-8A0A-37286E03A377}">
      <dgm:prSet/>
      <dgm:spPr/>
      <dgm:t>
        <a:bodyPr/>
        <a:lstStyle/>
        <a:p>
          <a:pPr rtl="1"/>
          <a:endParaRPr lang="ar-EG"/>
        </a:p>
      </dgm:t>
    </dgm:pt>
    <dgm:pt modelId="{08FB6EAC-279C-4CDF-AB1D-DDB68E5BE17C}">
      <dgm:prSet phldrT="[Text]" custT="1"/>
      <dgm:spPr/>
      <dgm:t>
        <a:bodyPr/>
        <a:lstStyle/>
        <a:p>
          <a:pPr rtl="1"/>
          <a:r>
            <a:rPr lang="en-US" sz="2000" dirty="0"/>
            <a:t>The Cabin Alarm failure is not Assumed</a:t>
          </a:r>
          <a:endParaRPr lang="ar-EG" sz="2000" dirty="0"/>
        </a:p>
      </dgm:t>
    </dgm:pt>
    <dgm:pt modelId="{72D594A1-9EC6-4F5E-8D50-7804EDC8FDA4}" type="parTrans" cxnId="{5D610020-79BB-4827-B877-CFA7F6137B4D}">
      <dgm:prSet/>
      <dgm:spPr/>
      <dgm:t>
        <a:bodyPr/>
        <a:lstStyle/>
        <a:p>
          <a:pPr rtl="1"/>
          <a:endParaRPr lang="ar-EG"/>
        </a:p>
      </dgm:t>
    </dgm:pt>
    <dgm:pt modelId="{07D5E26C-80E7-4A18-8F2A-B20049D4425B}" type="sibTrans" cxnId="{5D610020-79BB-4827-B877-CFA7F6137B4D}">
      <dgm:prSet/>
      <dgm:spPr/>
      <dgm:t>
        <a:bodyPr/>
        <a:lstStyle/>
        <a:p>
          <a:pPr rtl="1"/>
          <a:endParaRPr lang="ar-EG"/>
        </a:p>
      </dgm:t>
    </dgm:pt>
    <dgm:pt modelId="{D8A3E120-107C-4BAA-B17D-9A7DE86DA062}">
      <dgm:prSet phldrT="[Text]" custT="1"/>
      <dgm:spPr/>
      <dgm:t>
        <a:bodyPr/>
        <a:lstStyle/>
        <a:p>
          <a:pPr rtl="1"/>
          <a:r>
            <a:rPr lang="en-US" sz="2000" dirty="0"/>
            <a:t>No maintenance model will be provided</a:t>
          </a:r>
          <a:endParaRPr lang="ar-EG" sz="2000" dirty="0"/>
        </a:p>
      </dgm:t>
    </dgm:pt>
    <dgm:pt modelId="{D07A9200-FCD6-4A70-835C-17C6E224CBCF}" type="parTrans" cxnId="{6616C3B6-3D2B-44C2-9E43-071ABD94A28A}">
      <dgm:prSet/>
      <dgm:spPr/>
      <dgm:t>
        <a:bodyPr/>
        <a:lstStyle/>
        <a:p>
          <a:pPr rtl="1"/>
          <a:endParaRPr lang="ar-EG"/>
        </a:p>
      </dgm:t>
    </dgm:pt>
    <dgm:pt modelId="{E25B8E9E-B212-45F4-9EBC-63F8657B38ED}" type="sibTrans" cxnId="{6616C3B6-3D2B-44C2-9E43-071ABD94A28A}">
      <dgm:prSet/>
      <dgm:spPr/>
      <dgm:t>
        <a:bodyPr/>
        <a:lstStyle/>
        <a:p>
          <a:pPr rtl="1"/>
          <a:endParaRPr lang="ar-EG"/>
        </a:p>
      </dgm:t>
    </dgm:pt>
    <dgm:pt modelId="{AD36B599-F8AE-4948-A34C-AECD9C8F2CEC}" type="pres">
      <dgm:prSet presAssocID="{1357A564-DD61-4E33-AEF9-04DCC29E1397}" presName="Name0" presStyleCnt="0">
        <dgm:presLayoutVars>
          <dgm:resizeHandles/>
        </dgm:presLayoutVars>
      </dgm:prSet>
      <dgm:spPr/>
    </dgm:pt>
    <dgm:pt modelId="{F61F9B5D-25C4-49BA-A586-3C2D31941B89}" type="pres">
      <dgm:prSet presAssocID="{9DDA2AF7-10C1-4A14-982F-D50D49344AA6}" presName="text" presStyleLbl="node1" presStyleIdx="0" presStyleCnt="5" custScaleX="169494" custScaleY="23708">
        <dgm:presLayoutVars>
          <dgm:bulletEnabled val="1"/>
        </dgm:presLayoutVars>
      </dgm:prSet>
      <dgm:spPr/>
    </dgm:pt>
    <dgm:pt modelId="{D7822044-C174-492C-9D3C-453A65F7F685}" type="pres">
      <dgm:prSet presAssocID="{DDBCE46E-A827-4E30-8230-37EFDA605CE7}" presName="space" presStyleCnt="0"/>
      <dgm:spPr/>
    </dgm:pt>
    <dgm:pt modelId="{D40F5C7D-A4A1-4F8E-BB49-295C79395B32}" type="pres">
      <dgm:prSet presAssocID="{0B1B6A1B-0AB4-4E83-9746-D61FAB43B3D5}" presName="text" presStyleLbl="node1" presStyleIdx="1" presStyleCnt="5" custScaleX="207159" custScaleY="23708">
        <dgm:presLayoutVars>
          <dgm:bulletEnabled val="1"/>
        </dgm:presLayoutVars>
      </dgm:prSet>
      <dgm:spPr/>
    </dgm:pt>
    <dgm:pt modelId="{1BE8BCE7-5ADF-4BE3-8BB2-A11E693D783B}" type="pres">
      <dgm:prSet presAssocID="{35372915-249B-4D0F-BEAE-25846963BEB4}" presName="space" presStyleCnt="0"/>
      <dgm:spPr/>
    </dgm:pt>
    <dgm:pt modelId="{E54C5182-C017-4659-B6BC-FDA9858A32CD}" type="pres">
      <dgm:prSet presAssocID="{24E0FD9C-6AC9-4D64-ADEB-84C6FACDBFA3}" presName="text" presStyleLbl="node1" presStyleIdx="2" presStyleCnt="5" custScaleX="207159" custScaleY="23708">
        <dgm:presLayoutVars>
          <dgm:bulletEnabled val="1"/>
        </dgm:presLayoutVars>
      </dgm:prSet>
      <dgm:spPr/>
    </dgm:pt>
    <dgm:pt modelId="{D0B5669A-9E19-42EF-AD06-53C7F3C259C1}" type="pres">
      <dgm:prSet presAssocID="{4D1E8D18-15FE-48C8-95B7-519D1C3F6141}" presName="space" presStyleCnt="0"/>
      <dgm:spPr/>
    </dgm:pt>
    <dgm:pt modelId="{0BC8464E-A470-44CC-BB6E-C9E7ECD3F13D}" type="pres">
      <dgm:prSet presAssocID="{08FB6EAC-279C-4CDF-AB1D-DDB68E5BE17C}" presName="text" presStyleLbl="node1" presStyleIdx="3" presStyleCnt="5" custScaleX="207159" custScaleY="23708">
        <dgm:presLayoutVars>
          <dgm:bulletEnabled val="1"/>
        </dgm:presLayoutVars>
      </dgm:prSet>
      <dgm:spPr/>
    </dgm:pt>
    <dgm:pt modelId="{293EBA6B-9449-44D4-8D65-88CCA1511FC4}" type="pres">
      <dgm:prSet presAssocID="{07D5E26C-80E7-4A18-8F2A-B20049D4425B}" presName="space" presStyleCnt="0"/>
      <dgm:spPr/>
    </dgm:pt>
    <dgm:pt modelId="{348CFB8B-C07C-4C6D-B541-4BBFBDD26931}" type="pres">
      <dgm:prSet presAssocID="{D8A3E120-107C-4BAA-B17D-9A7DE86DA062}" presName="text" presStyleLbl="node1" presStyleIdx="4" presStyleCnt="5" custScaleX="207159" custScaleY="23708">
        <dgm:presLayoutVars>
          <dgm:bulletEnabled val="1"/>
        </dgm:presLayoutVars>
      </dgm:prSet>
      <dgm:spPr/>
    </dgm:pt>
  </dgm:ptLst>
  <dgm:cxnLst>
    <dgm:cxn modelId="{87B27903-432D-4AAB-AA46-13E88FD20B76}" type="presOf" srcId="{24E0FD9C-6AC9-4D64-ADEB-84C6FACDBFA3}" destId="{E54C5182-C017-4659-B6BC-FDA9858A32CD}" srcOrd="0" destOrd="0" presId="urn:diagrams.loki3.com/VaryingWidthList"/>
    <dgm:cxn modelId="{5D610020-79BB-4827-B877-CFA7F6137B4D}" srcId="{1357A564-DD61-4E33-AEF9-04DCC29E1397}" destId="{08FB6EAC-279C-4CDF-AB1D-DDB68E5BE17C}" srcOrd="3" destOrd="0" parTransId="{72D594A1-9EC6-4F5E-8D50-7804EDC8FDA4}" sibTransId="{07D5E26C-80E7-4A18-8F2A-B20049D4425B}"/>
    <dgm:cxn modelId="{0E71EE20-314F-40EA-BF75-C1136189D167}" type="presOf" srcId="{9DDA2AF7-10C1-4A14-982F-D50D49344AA6}" destId="{F61F9B5D-25C4-49BA-A586-3C2D31941B89}" srcOrd="0" destOrd="0" presId="urn:diagrams.loki3.com/VaryingWidthList"/>
    <dgm:cxn modelId="{A53D023E-B09F-4205-81E5-0BF324B5451D}" srcId="{1357A564-DD61-4E33-AEF9-04DCC29E1397}" destId="{0B1B6A1B-0AB4-4E83-9746-D61FAB43B3D5}" srcOrd="1" destOrd="0" parTransId="{8B99B1FA-475C-4E32-B743-984664249C5B}" sibTransId="{35372915-249B-4D0F-BEAE-25846963BEB4}"/>
    <dgm:cxn modelId="{98127E47-815A-4952-ADDB-DACFD81AF603}" type="presOf" srcId="{08FB6EAC-279C-4CDF-AB1D-DDB68E5BE17C}" destId="{0BC8464E-A470-44CC-BB6E-C9E7ECD3F13D}" srcOrd="0" destOrd="0" presId="urn:diagrams.loki3.com/VaryingWidthList"/>
    <dgm:cxn modelId="{12F5D383-CAAB-4108-817C-C6BB43325E3A}" type="presOf" srcId="{1357A564-DD61-4E33-AEF9-04DCC29E1397}" destId="{AD36B599-F8AE-4948-A34C-AECD9C8F2CEC}" srcOrd="0" destOrd="0" presId="urn:diagrams.loki3.com/VaryingWidthList"/>
    <dgm:cxn modelId="{24C1CC87-2BDE-4C41-A56E-B1EA988F1F1C}" type="presOf" srcId="{D8A3E120-107C-4BAA-B17D-9A7DE86DA062}" destId="{348CFB8B-C07C-4C6D-B541-4BBFBDD26931}" srcOrd="0" destOrd="0" presId="urn:diagrams.loki3.com/VaryingWidthList"/>
    <dgm:cxn modelId="{6260EFB4-76B9-4B2A-985B-5959F79BDC38}" srcId="{1357A564-DD61-4E33-AEF9-04DCC29E1397}" destId="{9DDA2AF7-10C1-4A14-982F-D50D49344AA6}" srcOrd="0" destOrd="0" parTransId="{8034DA88-5B37-46F0-AE04-ACF2B7E445B5}" sibTransId="{DDBCE46E-A827-4E30-8230-37EFDA605CE7}"/>
    <dgm:cxn modelId="{6616C3B6-3D2B-44C2-9E43-071ABD94A28A}" srcId="{1357A564-DD61-4E33-AEF9-04DCC29E1397}" destId="{D8A3E120-107C-4BAA-B17D-9A7DE86DA062}" srcOrd="4" destOrd="0" parTransId="{D07A9200-FCD6-4A70-835C-17C6E224CBCF}" sibTransId="{E25B8E9E-B212-45F4-9EBC-63F8657B38ED}"/>
    <dgm:cxn modelId="{3B63B5D5-2A0D-4AFD-8F1E-47F64DEE40BA}" type="presOf" srcId="{0B1B6A1B-0AB4-4E83-9746-D61FAB43B3D5}" destId="{D40F5C7D-A4A1-4F8E-BB49-295C79395B32}" srcOrd="0" destOrd="0" presId="urn:diagrams.loki3.com/VaryingWidthList"/>
    <dgm:cxn modelId="{8B1C8BEC-7F4B-44BD-8A0A-37286E03A377}" srcId="{1357A564-DD61-4E33-AEF9-04DCC29E1397}" destId="{24E0FD9C-6AC9-4D64-ADEB-84C6FACDBFA3}" srcOrd="2" destOrd="0" parTransId="{D2C8A9D3-0F05-4636-8483-EDB42CFA6CFC}" sibTransId="{4D1E8D18-15FE-48C8-95B7-519D1C3F6141}"/>
    <dgm:cxn modelId="{2FB5EE62-DF97-4D84-9891-037224698143}" type="presParOf" srcId="{AD36B599-F8AE-4948-A34C-AECD9C8F2CEC}" destId="{F61F9B5D-25C4-49BA-A586-3C2D31941B89}" srcOrd="0" destOrd="0" presId="urn:diagrams.loki3.com/VaryingWidthList"/>
    <dgm:cxn modelId="{C92D44FE-48F3-4A0C-A667-F9C2E6F71B52}" type="presParOf" srcId="{AD36B599-F8AE-4948-A34C-AECD9C8F2CEC}" destId="{D7822044-C174-492C-9D3C-453A65F7F685}" srcOrd="1" destOrd="0" presId="urn:diagrams.loki3.com/VaryingWidthList"/>
    <dgm:cxn modelId="{D1E510FC-C20F-46D0-9659-9BEA8869592D}" type="presParOf" srcId="{AD36B599-F8AE-4948-A34C-AECD9C8F2CEC}" destId="{D40F5C7D-A4A1-4F8E-BB49-295C79395B32}" srcOrd="2" destOrd="0" presId="urn:diagrams.loki3.com/VaryingWidthList"/>
    <dgm:cxn modelId="{F2DB105A-26BD-44D5-9C59-7593AE18D3DB}" type="presParOf" srcId="{AD36B599-F8AE-4948-A34C-AECD9C8F2CEC}" destId="{1BE8BCE7-5ADF-4BE3-8BB2-A11E693D783B}" srcOrd="3" destOrd="0" presId="urn:diagrams.loki3.com/VaryingWidthList"/>
    <dgm:cxn modelId="{7C9665EA-68B3-4998-9930-0EB846AF61C1}" type="presParOf" srcId="{AD36B599-F8AE-4948-A34C-AECD9C8F2CEC}" destId="{E54C5182-C017-4659-B6BC-FDA9858A32CD}" srcOrd="4" destOrd="0" presId="urn:diagrams.loki3.com/VaryingWidthList"/>
    <dgm:cxn modelId="{F686F022-29ED-4189-9BA7-4F4510E1E0E6}" type="presParOf" srcId="{AD36B599-F8AE-4948-A34C-AECD9C8F2CEC}" destId="{D0B5669A-9E19-42EF-AD06-53C7F3C259C1}" srcOrd="5" destOrd="0" presId="urn:diagrams.loki3.com/VaryingWidthList"/>
    <dgm:cxn modelId="{263034FC-6B63-4C9B-A139-6A5728566882}" type="presParOf" srcId="{AD36B599-F8AE-4948-A34C-AECD9C8F2CEC}" destId="{0BC8464E-A470-44CC-BB6E-C9E7ECD3F13D}" srcOrd="6" destOrd="0" presId="urn:diagrams.loki3.com/VaryingWidthList"/>
    <dgm:cxn modelId="{B4DF7199-5AB4-472B-BE35-CB8B4B0B6273}" type="presParOf" srcId="{AD36B599-F8AE-4948-A34C-AECD9C8F2CEC}" destId="{293EBA6B-9449-44D4-8D65-88CCA1511FC4}" srcOrd="7" destOrd="0" presId="urn:diagrams.loki3.com/VaryingWidthList"/>
    <dgm:cxn modelId="{CA43C8B0-C5E6-49A5-ADA9-4F268AE1A80D}" type="presParOf" srcId="{AD36B599-F8AE-4948-A34C-AECD9C8F2CEC}" destId="{348CFB8B-C07C-4C6D-B541-4BBFBDD26931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46D352-1A6B-4909-91EB-E8DCA74DCC04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FF21A34-6922-4651-9F2A-0A013AC12C9B}">
      <dgm:prSet phldrT="[Text]"/>
      <dgm:spPr/>
      <dgm:t>
        <a:bodyPr/>
        <a:lstStyle/>
        <a:p>
          <a:pPr rtl="1"/>
          <a:r>
            <a:rPr lang="en-US" dirty="0"/>
            <a:t>Versions 3.0 + are for future updates</a:t>
          </a:r>
          <a:endParaRPr lang="ar-EG" dirty="0"/>
        </a:p>
      </dgm:t>
    </dgm:pt>
    <dgm:pt modelId="{2CCD11B8-82C6-4BD6-A6E3-2A30AB9A2A43}" type="parTrans" cxnId="{12EDCE76-6108-4B30-A358-3696E383A34B}">
      <dgm:prSet/>
      <dgm:spPr/>
      <dgm:t>
        <a:bodyPr/>
        <a:lstStyle/>
        <a:p>
          <a:pPr rtl="1"/>
          <a:endParaRPr lang="ar-EG"/>
        </a:p>
      </dgm:t>
    </dgm:pt>
    <dgm:pt modelId="{AD01E9A8-0CB6-4729-A72C-9180B1509F4D}" type="sibTrans" cxnId="{12EDCE76-6108-4B30-A358-3696E383A34B}">
      <dgm:prSet/>
      <dgm:spPr/>
      <dgm:t>
        <a:bodyPr/>
        <a:lstStyle/>
        <a:p>
          <a:pPr rtl="1"/>
          <a:endParaRPr lang="ar-EG"/>
        </a:p>
      </dgm:t>
    </dgm:pt>
    <dgm:pt modelId="{4BF92296-87A1-4DF7-91C2-52975AA7A943}" type="pres">
      <dgm:prSet presAssocID="{1146D352-1A6B-4909-91EB-E8DCA74DCC04}" presName="Name0" presStyleCnt="0">
        <dgm:presLayoutVars>
          <dgm:dir/>
          <dgm:animLvl val="lvl"/>
          <dgm:resizeHandles val="exact"/>
        </dgm:presLayoutVars>
      </dgm:prSet>
      <dgm:spPr/>
    </dgm:pt>
    <dgm:pt modelId="{8320DE11-A9E7-433B-AFAC-C20C69E65FE2}" type="pres">
      <dgm:prSet presAssocID="{1146D352-1A6B-4909-91EB-E8DCA74DCC04}" presName="dummy" presStyleCnt="0"/>
      <dgm:spPr/>
    </dgm:pt>
    <dgm:pt modelId="{5F199350-421F-48AA-8BEA-2C15ADCB2689}" type="pres">
      <dgm:prSet presAssocID="{1146D352-1A6B-4909-91EB-E8DCA74DCC04}" presName="linH" presStyleCnt="0"/>
      <dgm:spPr/>
    </dgm:pt>
    <dgm:pt modelId="{CFD35CAB-0CC3-4DA1-8295-5F9C745EC08C}" type="pres">
      <dgm:prSet presAssocID="{1146D352-1A6B-4909-91EB-E8DCA74DCC04}" presName="padding1" presStyleCnt="0"/>
      <dgm:spPr/>
    </dgm:pt>
    <dgm:pt modelId="{D5EA327C-9128-4A9A-9431-00A22E1B4B08}" type="pres">
      <dgm:prSet presAssocID="{9FF21A34-6922-4651-9F2A-0A013AC12C9B}" presName="linV" presStyleCnt="0"/>
      <dgm:spPr/>
    </dgm:pt>
    <dgm:pt modelId="{8D1964A5-928F-49DC-8DA3-0A54F23D38DF}" type="pres">
      <dgm:prSet presAssocID="{9FF21A34-6922-4651-9F2A-0A013AC12C9B}" presName="spVertical1" presStyleCnt="0"/>
      <dgm:spPr/>
    </dgm:pt>
    <dgm:pt modelId="{78530AD6-3242-49B1-B17C-D6007E5D24B6}" type="pres">
      <dgm:prSet presAssocID="{9FF21A34-6922-4651-9F2A-0A013AC12C9B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6546A4B-8C3F-4013-8DAB-E435A4749727}" type="pres">
      <dgm:prSet presAssocID="{9FF21A34-6922-4651-9F2A-0A013AC12C9B}" presName="spVertical2" presStyleCnt="0"/>
      <dgm:spPr/>
    </dgm:pt>
    <dgm:pt modelId="{CA51EB5E-4DE1-4E6B-90C8-C93DAADB15D3}" type="pres">
      <dgm:prSet presAssocID="{9FF21A34-6922-4651-9F2A-0A013AC12C9B}" presName="spVertical3" presStyleCnt="0"/>
      <dgm:spPr/>
    </dgm:pt>
    <dgm:pt modelId="{A04FF5D8-A8A2-405D-9B61-63BE8C273657}" type="pres">
      <dgm:prSet presAssocID="{1146D352-1A6B-4909-91EB-E8DCA74DCC04}" presName="padding2" presStyleCnt="0"/>
      <dgm:spPr/>
    </dgm:pt>
    <dgm:pt modelId="{C5117564-F47B-4B97-ACCC-30334421CAEF}" type="pres">
      <dgm:prSet presAssocID="{1146D352-1A6B-4909-91EB-E8DCA74DCC04}" presName="negArrow" presStyleCnt="0"/>
      <dgm:spPr/>
    </dgm:pt>
    <dgm:pt modelId="{43AFDA1B-F001-41A8-A0C4-8CE4C85143BA}" type="pres">
      <dgm:prSet presAssocID="{1146D352-1A6B-4909-91EB-E8DCA74DCC04}" presName="backgroundArrow" presStyleLbl="node1" presStyleIdx="0" presStyleCnt="1"/>
      <dgm:spPr/>
    </dgm:pt>
  </dgm:ptLst>
  <dgm:cxnLst>
    <dgm:cxn modelId="{74F5EE51-023B-4328-978F-BAE9080494B3}" type="presOf" srcId="{1146D352-1A6B-4909-91EB-E8DCA74DCC04}" destId="{4BF92296-87A1-4DF7-91C2-52975AA7A943}" srcOrd="0" destOrd="0" presId="urn:microsoft.com/office/officeart/2005/8/layout/hProcess3"/>
    <dgm:cxn modelId="{12EDCE76-6108-4B30-A358-3696E383A34B}" srcId="{1146D352-1A6B-4909-91EB-E8DCA74DCC04}" destId="{9FF21A34-6922-4651-9F2A-0A013AC12C9B}" srcOrd="0" destOrd="0" parTransId="{2CCD11B8-82C6-4BD6-A6E3-2A30AB9A2A43}" sibTransId="{AD01E9A8-0CB6-4729-A72C-9180B1509F4D}"/>
    <dgm:cxn modelId="{3DEBA0ED-8163-4BDA-9B78-D8C3380B6C2A}" type="presOf" srcId="{9FF21A34-6922-4651-9F2A-0A013AC12C9B}" destId="{78530AD6-3242-49B1-B17C-D6007E5D24B6}" srcOrd="0" destOrd="0" presId="urn:microsoft.com/office/officeart/2005/8/layout/hProcess3"/>
    <dgm:cxn modelId="{B7DBAFD5-0269-4EFB-B285-9B8D0E671476}" type="presParOf" srcId="{4BF92296-87A1-4DF7-91C2-52975AA7A943}" destId="{8320DE11-A9E7-433B-AFAC-C20C69E65FE2}" srcOrd="0" destOrd="0" presId="urn:microsoft.com/office/officeart/2005/8/layout/hProcess3"/>
    <dgm:cxn modelId="{F98B84C1-1B27-4696-B8BA-98B5A9FC8E1F}" type="presParOf" srcId="{4BF92296-87A1-4DF7-91C2-52975AA7A943}" destId="{5F199350-421F-48AA-8BEA-2C15ADCB2689}" srcOrd="1" destOrd="0" presId="urn:microsoft.com/office/officeart/2005/8/layout/hProcess3"/>
    <dgm:cxn modelId="{395CBB4D-26D7-4140-8A27-9C681B29FE1D}" type="presParOf" srcId="{5F199350-421F-48AA-8BEA-2C15ADCB2689}" destId="{CFD35CAB-0CC3-4DA1-8295-5F9C745EC08C}" srcOrd="0" destOrd="0" presId="urn:microsoft.com/office/officeart/2005/8/layout/hProcess3"/>
    <dgm:cxn modelId="{A2D95B91-D03C-44A1-AA8D-48BEE4CC55D5}" type="presParOf" srcId="{5F199350-421F-48AA-8BEA-2C15ADCB2689}" destId="{D5EA327C-9128-4A9A-9431-00A22E1B4B08}" srcOrd="1" destOrd="0" presId="urn:microsoft.com/office/officeart/2005/8/layout/hProcess3"/>
    <dgm:cxn modelId="{0E560A82-5387-48D0-96BC-524487DC5E96}" type="presParOf" srcId="{D5EA327C-9128-4A9A-9431-00A22E1B4B08}" destId="{8D1964A5-928F-49DC-8DA3-0A54F23D38DF}" srcOrd="0" destOrd="0" presId="urn:microsoft.com/office/officeart/2005/8/layout/hProcess3"/>
    <dgm:cxn modelId="{F1BCD5B4-A6F5-456E-8754-20890E914D98}" type="presParOf" srcId="{D5EA327C-9128-4A9A-9431-00A22E1B4B08}" destId="{78530AD6-3242-49B1-B17C-D6007E5D24B6}" srcOrd="1" destOrd="0" presId="urn:microsoft.com/office/officeart/2005/8/layout/hProcess3"/>
    <dgm:cxn modelId="{0FF40A30-F837-43FB-A197-CCF1B56E32B8}" type="presParOf" srcId="{D5EA327C-9128-4A9A-9431-00A22E1B4B08}" destId="{66546A4B-8C3F-4013-8DAB-E435A4749727}" srcOrd="2" destOrd="0" presId="urn:microsoft.com/office/officeart/2005/8/layout/hProcess3"/>
    <dgm:cxn modelId="{FA2E4EE2-98E2-4ACD-86F8-3BBDF170FCD8}" type="presParOf" srcId="{D5EA327C-9128-4A9A-9431-00A22E1B4B08}" destId="{CA51EB5E-4DE1-4E6B-90C8-C93DAADB15D3}" srcOrd="3" destOrd="0" presId="urn:microsoft.com/office/officeart/2005/8/layout/hProcess3"/>
    <dgm:cxn modelId="{0598EA7F-89F5-4EB6-9188-FF77C540A71C}" type="presParOf" srcId="{5F199350-421F-48AA-8BEA-2C15ADCB2689}" destId="{A04FF5D8-A8A2-405D-9B61-63BE8C273657}" srcOrd="2" destOrd="0" presId="urn:microsoft.com/office/officeart/2005/8/layout/hProcess3"/>
    <dgm:cxn modelId="{86165AF8-CD1A-4562-ADE2-14A02E555713}" type="presParOf" srcId="{5F199350-421F-48AA-8BEA-2C15ADCB2689}" destId="{C5117564-F47B-4B97-ACCC-30334421CAEF}" srcOrd="3" destOrd="0" presId="urn:microsoft.com/office/officeart/2005/8/layout/hProcess3"/>
    <dgm:cxn modelId="{727F6B8E-3536-427B-91DA-149CA859C5EC}" type="presParOf" srcId="{5F199350-421F-48AA-8BEA-2C15ADCB2689}" destId="{43AFDA1B-F001-41A8-A0C4-8CE4C85143BA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FC119-AB24-43F1-B1A6-15E5E82B3766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F0AA9-73C5-444D-BF1A-0A413A9E3A07}">
      <dsp:nvSpPr>
        <dsp:cNvPr id="0" name=""/>
        <dsp:cNvSpPr/>
      </dsp:nvSpPr>
      <dsp:spPr>
        <a:xfrm>
          <a:off x="0" y="0"/>
          <a:ext cx="2011680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Specifications</a:t>
          </a:r>
          <a:endParaRPr lang="ar-EG" sz="2200" kern="1200" dirty="0"/>
        </a:p>
      </dsp:txBody>
      <dsp:txXfrm>
        <a:off x="0" y="0"/>
        <a:ext cx="2011680" cy="4051300"/>
      </dsp:txXfrm>
    </dsp:sp>
    <dsp:sp modelId="{29EEE7A4-0CFC-4C71-9508-8B8327F01763}">
      <dsp:nvSpPr>
        <dsp:cNvPr id="0" name=""/>
        <dsp:cNvSpPr/>
      </dsp:nvSpPr>
      <dsp:spPr>
        <a:xfrm>
          <a:off x="2162556" y="63301"/>
          <a:ext cx="7895844" cy="1266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pressure controller informs the crew of a cabin</a:t>
          </a:r>
          <a:endParaRPr lang="ar-EG" sz="2100" kern="1200" dirty="0"/>
        </a:p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with an alarm when the pressure exceeds 20 bars in</a:t>
          </a:r>
          <a:endParaRPr lang="ar-EG" sz="2100" kern="1200" dirty="0"/>
        </a:p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cabin</a:t>
          </a:r>
          <a:endParaRPr lang="ar-EG" sz="2100" kern="1200" dirty="0"/>
        </a:p>
      </dsp:txBody>
      <dsp:txXfrm>
        <a:off x="2162556" y="63301"/>
        <a:ext cx="7895844" cy="1266031"/>
      </dsp:txXfrm>
    </dsp:sp>
    <dsp:sp modelId="{0ABEE182-45AC-47A7-8397-8F4FEF32941C}">
      <dsp:nvSpPr>
        <dsp:cNvPr id="0" name=""/>
        <dsp:cNvSpPr/>
      </dsp:nvSpPr>
      <dsp:spPr>
        <a:xfrm>
          <a:off x="2011680" y="1329332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74A75-E9B0-48EA-AD32-F5556F19217D}">
      <dsp:nvSpPr>
        <dsp:cNvPr id="0" name=""/>
        <dsp:cNvSpPr/>
      </dsp:nvSpPr>
      <dsp:spPr>
        <a:xfrm>
          <a:off x="2162556" y="1392634"/>
          <a:ext cx="7895844" cy="1266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alarm duration equals 60 seconds.</a:t>
          </a:r>
          <a:endParaRPr lang="ar-EG" sz="2100" kern="1200" dirty="0"/>
        </a:p>
      </dsp:txBody>
      <dsp:txXfrm>
        <a:off x="2162556" y="1392634"/>
        <a:ext cx="7895844" cy="1266031"/>
      </dsp:txXfrm>
    </dsp:sp>
    <dsp:sp modelId="{A045C5A5-1127-4511-9892-EBB18E255995}">
      <dsp:nvSpPr>
        <dsp:cNvPr id="0" name=""/>
        <dsp:cNvSpPr/>
      </dsp:nvSpPr>
      <dsp:spPr>
        <a:xfrm>
          <a:off x="2011680" y="2658665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5AC7E-8AB3-492C-8FD5-C812A308DB67}">
      <dsp:nvSpPr>
        <dsp:cNvPr id="0" name=""/>
        <dsp:cNvSpPr/>
      </dsp:nvSpPr>
      <dsp:spPr>
        <a:xfrm>
          <a:off x="2162556" y="2721967"/>
          <a:ext cx="7895844" cy="1266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pressure readings </a:t>
          </a:r>
          <a:r>
            <a:rPr lang="en-US" sz="2100" b="1" kern="1200" dirty="0"/>
            <a:t>may be</a:t>
          </a:r>
          <a:r>
            <a:rPr lang="en-US" sz="2100" kern="1200" dirty="0"/>
            <a:t> stored for future reading</a:t>
          </a:r>
          <a:endParaRPr lang="ar-EG" sz="2100" kern="1200" dirty="0"/>
        </a:p>
      </dsp:txBody>
      <dsp:txXfrm>
        <a:off x="2162556" y="2721967"/>
        <a:ext cx="7895844" cy="1266031"/>
      </dsp:txXfrm>
    </dsp:sp>
    <dsp:sp modelId="{F4530555-9023-4FF7-A30E-F6DB2593EF21}">
      <dsp:nvSpPr>
        <dsp:cNvPr id="0" name=""/>
        <dsp:cNvSpPr/>
      </dsp:nvSpPr>
      <dsp:spPr>
        <a:xfrm>
          <a:off x="2011680" y="3987998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F9B5D-25C4-49BA-A586-3C2D31941B89}">
      <dsp:nvSpPr>
        <dsp:cNvPr id="0" name=""/>
        <dsp:cNvSpPr/>
      </dsp:nvSpPr>
      <dsp:spPr>
        <a:xfrm>
          <a:off x="398582" y="464"/>
          <a:ext cx="5914784" cy="8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Controller setup &amp; shutdown procedures are not assumed</a:t>
          </a:r>
          <a:endParaRPr lang="ar-EG" sz="2000" kern="1200" dirty="0"/>
        </a:p>
      </dsp:txBody>
      <dsp:txXfrm>
        <a:off x="398582" y="464"/>
        <a:ext cx="5914784" cy="858845"/>
      </dsp:txXfrm>
    </dsp:sp>
    <dsp:sp modelId="{D40F5C7D-A4A1-4F8E-BB49-295C79395B32}">
      <dsp:nvSpPr>
        <dsp:cNvPr id="0" name=""/>
        <dsp:cNvSpPr/>
      </dsp:nvSpPr>
      <dsp:spPr>
        <a:xfrm>
          <a:off x="419496" y="1040439"/>
          <a:ext cx="5872957" cy="8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maintenance model will be provided</a:t>
          </a:r>
          <a:endParaRPr lang="ar-EG" sz="2000" kern="1200" dirty="0"/>
        </a:p>
      </dsp:txBody>
      <dsp:txXfrm>
        <a:off x="419496" y="1040439"/>
        <a:ext cx="5872957" cy="858845"/>
      </dsp:txXfrm>
    </dsp:sp>
    <dsp:sp modelId="{E54C5182-C017-4659-B6BC-FDA9858A32CD}">
      <dsp:nvSpPr>
        <dsp:cNvPr id="0" name=""/>
        <dsp:cNvSpPr/>
      </dsp:nvSpPr>
      <dsp:spPr>
        <a:xfrm>
          <a:off x="792382" y="2080414"/>
          <a:ext cx="5127185" cy="8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sensors failure case is not Assumed</a:t>
          </a:r>
          <a:endParaRPr lang="ar-EG" sz="2000" kern="1200" dirty="0"/>
        </a:p>
      </dsp:txBody>
      <dsp:txXfrm>
        <a:off x="792382" y="2080414"/>
        <a:ext cx="5127185" cy="858845"/>
      </dsp:txXfrm>
    </dsp:sp>
    <dsp:sp modelId="{0BC8464E-A470-44CC-BB6E-C9E7ECD3F13D}">
      <dsp:nvSpPr>
        <dsp:cNvPr id="0" name=""/>
        <dsp:cNvSpPr/>
      </dsp:nvSpPr>
      <dsp:spPr>
        <a:xfrm>
          <a:off x="560666" y="3120390"/>
          <a:ext cx="5590616" cy="8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Cabin Alarm failure is not Assumed</a:t>
          </a:r>
          <a:endParaRPr lang="ar-EG" sz="2000" kern="1200" dirty="0"/>
        </a:p>
      </dsp:txBody>
      <dsp:txXfrm>
        <a:off x="560666" y="3120390"/>
        <a:ext cx="5590616" cy="858845"/>
      </dsp:txXfrm>
    </dsp:sp>
    <dsp:sp modelId="{348CFB8B-C07C-4C6D-B541-4BBFBDD26931}">
      <dsp:nvSpPr>
        <dsp:cNvPr id="0" name=""/>
        <dsp:cNvSpPr/>
      </dsp:nvSpPr>
      <dsp:spPr>
        <a:xfrm>
          <a:off x="419496" y="4160365"/>
          <a:ext cx="5872957" cy="8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maintenance model will be provided</a:t>
          </a:r>
          <a:endParaRPr lang="ar-EG" sz="2000" kern="1200" dirty="0"/>
        </a:p>
      </dsp:txBody>
      <dsp:txXfrm>
        <a:off x="419496" y="4160365"/>
        <a:ext cx="5872957" cy="858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FDA1B-F001-41A8-A0C4-8CE4C85143BA}">
      <dsp:nvSpPr>
        <dsp:cNvPr id="0" name=""/>
        <dsp:cNvSpPr/>
      </dsp:nvSpPr>
      <dsp:spPr>
        <a:xfrm>
          <a:off x="0" y="597253"/>
          <a:ext cx="5003282" cy="1986021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30AD6-3242-49B1-B17C-D6007E5D24B6}">
      <dsp:nvSpPr>
        <dsp:cNvPr id="0" name=""/>
        <dsp:cNvSpPr/>
      </dsp:nvSpPr>
      <dsp:spPr>
        <a:xfrm>
          <a:off x="403585" y="1093759"/>
          <a:ext cx="4099368" cy="993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Versions 3.0 + are for future updates</a:t>
          </a:r>
          <a:endParaRPr lang="ar-EG" sz="2100" kern="1200" dirty="0"/>
        </a:p>
      </dsp:txBody>
      <dsp:txXfrm>
        <a:off x="403585" y="1093759"/>
        <a:ext cx="4099368" cy="993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104817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104817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>
            <a:off x="104817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 flipH="1">
            <a:off x="1461881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73480" y="1432223"/>
            <a:ext cx="9966960" cy="3035808"/>
          </a:xfrm>
        </p:spPr>
        <p:txBody>
          <a:bodyPr anchor="ctr">
            <a:noAutofit/>
          </a:bodyPr>
          <a:lstStyle>
            <a:lvl1pPr algn="r" rtl="1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3230880" y="4389120"/>
            <a:ext cx="7891272" cy="1069848"/>
          </a:xfrm>
        </p:spPr>
        <p:txBody>
          <a:bodyPr>
            <a:normAutofit/>
          </a:bodyPr>
          <a:lstStyle>
            <a:lvl1pPr marL="0" indent="0" algn="r" rtl="1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954024" y="6272784"/>
            <a:ext cx="3273552" cy="365125"/>
          </a:xfrm>
        </p:spPr>
        <p:txBody>
          <a:bodyPr/>
          <a:lstStyle>
            <a:lvl1pPr algn="l" rtl="1">
              <a:defRPr/>
            </a:lvl1pPr>
          </a:lstStyle>
          <a:p>
            <a:fld id="{83284890-85D2-4D7B-8EF5-15A9C1DB8F42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4776216" y="6272784"/>
            <a:ext cx="6327648" cy="3651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405399" y="4289334"/>
            <a:ext cx="1193868" cy="640080"/>
          </a:xfrm>
        </p:spPr>
        <p:txBody>
          <a:bodyPr/>
          <a:lstStyle>
            <a:lvl1pPr rtl="1"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063752" y="484632"/>
            <a:ext cx="10058400" cy="1609344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1063752" y="2121408"/>
            <a:ext cx="10058400" cy="4050792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954024" y="6272784"/>
            <a:ext cx="3273552" cy="365125"/>
          </a:xfrm>
        </p:spPr>
        <p:txBody>
          <a:bodyPr/>
          <a:lstStyle>
            <a:lvl1pPr algn="l" rtl="1">
              <a:defRPr/>
            </a:lvl1pPr>
          </a:lstStyle>
          <a:p>
            <a:fld id="{87157CC2-0FC8-4686-B024-99790E0F5162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4776216" y="6272784"/>
            <a:ext cx="6327648" cy="3651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240792" y="6272784"/>
            <a:ext cx="640080" cy="365125"/>
          </a:xfrm>
        </p:spPr>
        <p:txBody>
          <a:bodyPr/>
          <a:lstStyle>
            <a:lvl1pPr rtl="1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flipH="1">
            <a:off x="914400" y="533400"/>
            <a:ext cx="2552700" cy="5638800"/>
          </a:xfrm>
        </p:spPr>
        <p:txBody>
          <a:bodyPr vert="eaVert"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3619500" y="533400"/>
            <a:ext cx="7505700" cy="5638800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954024" y="6272784"/>
            <a:ext cx="3273552" cy="365125"/>
          </a:xfrm>
        </p:spPr>
        <p:txBody>
          <a:bodyPr/>
          <a:lstStyle>
            <a:lvl1pPr algn="l" rtl="1">
              <a:defRPr/>
            </a:lvl1pPr>
          </a:lstStyle>
          <a:p>
            <a:fld id="{F6764DA5-CD3D-4590-A511-FCD3BC7A793E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4776216" y="6272784"/>
            <a:ext cx="6327648" cy="3651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240792" y="6272784"/>
            <a:ext cx="640080" cy="365125"/>
          </a:xfrm>
        </p:spPr>
        <p:txBody>
          <a:bodyPr/>
          <a:lstStyle>
            <a:lvl1pPr rtl="1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063752" y="484632"/>
            <a:ext cx="10058400" cy="1609344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063752" y="2121408"/>
            <a:ext cx="10058400" cy="4050792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954024" y="6272784"/>
            <a:ext cx="3273552" cy="365125"/>
          </a:xfrm>
        </p:spPr>
        <p:txBody>
          <a:bodyPr/>
          <a:lstStyle>
            <a:lvl1pPr algn="l" rtl="1">
              <a:defRPr/>
            </a:lvl1pPr>
          </a:lstStyle>
          <a:p>
            <a:fld id="{82F5661D-6934-4B32-B92C-470368BF1EC6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4776216" y="6272784"/>
            <a:ext cx="6327648" cy="3651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240792" y="6272784"/>
            <a:ext cx="640080" cy="365125"/>
          </a:xfrm>
        </p:spPr>
        <p:txBody>
          <a:bodyPr/>
          <a:lstStyle>
            <a:lvl1pPr rtl="1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43712" y="1225296"/>
            <a:ext cx="9281160" cy="3520440"/>
          </a:xfrm>
        </p:spPr>
        <p:txBody>
          <a:bodyPr anchor="ctr">
            <a:normAutofit/>
          </a:bodyPr>
          <a:lstStyle>
            <a:lvl1pPr algn="r" rtl="1"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973666" y="5020056"/>
            <a:ext cx="9052560" cy="1066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954024" y="6272784"/>
            <a:ext cx="2644309" cy="365125"/>
          </a:xfrm>
        </p:spPr>
        <p:txBody>
          <a:bodyPr/>
          <a:lstStyle>
            <a:lvl1pPr algn="l" rtl="1">
              <a:defRPr/>
            </a:lvl1pPr>
          </a:lstStyle>
          <a:p>
            <a:fld id="{C6F822A4-8DA6-4447-9B1F-C5DB58435268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81644" y="6272784"/>
            <a:ext cx="6327648" cy="3651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10213697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0160000" y="2506133"/>
            <a:ext cx="1188298" cy="720332"/>
          </a:xfrm>
        </p:spPr>
        <p:txBody>
          <a:bodyPr/>
          <a:lstStyle>
            <a:lvl1pPr rtl="1"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063752" y="484632"/>
            <a:ext cx="10058400" cy="1609344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6367272" y="2194560"/>
            <a:ext cx="4754880" cy="3977640"/>
          </a:xfrm>
        </p:spPr>
        <p:txBody>
          <a:bodyPr/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600"/>
            </a:lvl4pPr>
            <a:lvl5pPr algn="r" rtl="1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1072896" y="2194560"/>
            <a:ext cx="4754880" cy="3977640"/>
          </a:xfrm>
        </p:spPr>
        <p:txBody>
          <a:bodyPr/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600"/>
            </a:lvl4pPr>
            <a:lvl5pPr algn="r" rtl="1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954024" y="6272784"/>
            <a:ext cx="3273552" cy="365125"/>
          </a:xfrm>
        </p:spPr>
        <p:txBody>
          <a:bodyPr/>
          <a:lstStyle>
            <a:lvl1pPr algn="l" rtl="1">
              <a:defRPr/>
            </a:lvl1pPr>
          </a:lstStyle>
          <a:p>
            <a:fld id="{E548D31E-DCDA-41A7-9C67-C4B11B94D21D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4776216" y="6272784"/>
            <a:ext cx="6327648" cy="3651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240792" y="6272784"/>
            <a:ext cx="640080" cy="365125"/>
          </a:xfrm>
        </p:spPr>
        <p:txBody>
          <a:bodyPr/>
          <a:lstStyle>
            <a:lvl1pPr rtl="1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flipH="1">
            <a:off x="1063752" y="484632"/>
            <a:ext cx="10058400" cy="1609344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6370320" y="2048256"/>
            <a:ext cx="4754880" cy="640080"/>
          </a:xfrm>
        </p:spPr>
        <p:txBody>
          <a:bodyPr anchor="ctr">
            <a:normAutofit/>
          </a:bodyPr>
          <a:lstStyle>
            <a:lvl1pPr marL="0" indent="0" algn="r" rtl="1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6367272" y="2743200"/>
            <a:ext cx="4754880" cy="3291840"/>
          </a:xfrm>
        </p:spPr>
        <p:txBody>
          <a:bodyPr/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600"/>
            </a:lvl4pPr>
            <a:lvl5pPr algn="r" rtl="1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flipH="1">
            <a:off x="1072896" y="2048256"/>
            <a:ext cx="4754880" cy="640080"/>
          </a:xfrm>
        </p:spPr>
        <p:txBody>
          <a:bodyPr anchor="ctr">
            <a:normAutofit/>
          </a:bodyPr>
          <a:lstStyle>
            <a:lvl1pPr marL="0" indent="0" algn="r" rtl="1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flipH="1">
            <a:off x="1072896" y="2743200"/>
            <a:ext cx="4754880" cy="3291840"/>
          </a:xfrm>
        </p:spPr>
        <p:txBody>
          <a:bodyPr/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600"/>
            </a:lvl4pPr>
            <a:lvl5pPr algn="r" rtl="1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flipH="1">
            <a:off x="954024" y="6272784"/>
            <a:ext cx="3273552" cy="365125"/>
          </a:xfrm>
        </p:spPr>
        <p:txBody>
          <a:bodyPr/>
          <a:lstStyle>
            <a:lvl1pPr algn="l" rtl="1">
              <a:defRPr/>
            </a:lvl1pPr>
          </a:lstStyle>
          <a:p>
            <a:fld id="{9B3762C0-B258-48F1-ADE6-176B4174CCDD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flipH="1">
            <a:off x="4776216" y="6272784"/>
            <a:ext cx="6327648" cy="3651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H="1">
            <a:off x="240792" y="6272784"/>
            <a:ext cx="640080" cy="365125"/>
          </a:xfrm>
        </p:spPr>
        <p:txBody>
          <a:bodyPr/>
          <a:lstStyle>
            <a:lvl1pPr rtl="1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 flipH="1">
            <a:off x="1063752" y="484632"/>
            <a:ext cx="10058400" cy="1609344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flipH="1">
            <a:off x="954024" y="6272784"/>
            <a:ext cx="3273552" cy="365125"/>
          </a:xfrm>
        </p:spPr>
        <p:txBody>
          <a:bodyPr/>
          <a:lstStyle>
            <a:lvl1pPr algn="l" rtl="1">
              <a:defRPr/>
            </a:lvl1pPr>
          </a:lstStyle>
          <a:p>
            <a:fld id="{677919A6-33EB-49BD-A62F-1FA56B9F9712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4776216" y="6272784"/>
            <a:ext cx="6327648" cy="3651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H="1">
            <a:off x="240792" y="6272784"/>
            <a:ext cx="640080" cy="365125"/>
          </a:xfrm>
        </p:spPr>
        <p:txBody>
          <a:bodyPr/>
          <a:lstStyle>
            <a:lvl1pPr rtl="1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flipH="1">
            <a:off x="954024" y="6272784"/>
            <a:ext cx="3273552" cy="365125"/>
          </a:xfrm>
        </p:spPr>
        <p:txBody>
          <a:bodyPr/>
          <a:lstStyle>
            <a:lvl1pPr algn="l" rtl="1">
              <a:defRPr/>
            </a:lvl1pPr>
          </a:lstStyle>
          <a:p>
            <a:fld id="{CA4E7D1B-D673-4CF6-8672-009D42ABD2A0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flipH="1">
            <a:off x="4776216" y="6272784"/>
            <a:ext cx="6327648" cy="3651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H="1">
            <a:off x="240792" y="6272784"/>
            <a:ext cx="640080" cy="365125"/>
          </a:xfrm>
        </p:spPr>
        <p:txBody>
          <a:bodyPr/>
          <a:lstStyle>
            <a:lvl1pPr rtl="1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1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441960" y="685800"/>
            <a:ext cx="3200400" cy="1737360"/>
          </a:xfrm>
        </p:spPr>
        <p:txBody>
          <a:bodyPr anchor="b">
            <a:normAutofit/>
          </a:bodyPr>
          <a:lstStyle>
            <a:lvl1pPr algn="r" rtl="1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4642104" y="685800"/>
            <a:ext cx="6711696" cy="5020056"/>
          </a:xfrm>
        </p:spPr>
        <p:txBody>
          <a:bodyPr/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600"/>
            </a:lvl4pPr>
            <a:lvl5pPr algn="r" rtl="1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441960" y="2423160"/>
            <a:ext cx="3200400" cy="3291840"/>
          </a:xfrm>
        </p:spPr>
        <p:txBody>
          <a:bodyPr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954024" y="6272784"/>
            <a:ext cx="3273552" cy="365125"/>
          </a:xfrm>
        </p:spPr>
        <p:txBody>
          <a:bodyPr/>
          <a:lstStyle>
            <a:lvl1pPr algn="l" rtl="1">
              <a:defRPr/>
            </a:lvl1pPr>
          </a:lstStyle>
          <a:p>
            <a:fld id="{DA16AA21-1863-4931-97CB-99D0A168701B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4776216" y="6272784"/>
            <a:ext cx="6327648" cy="3651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 flipH="1">
            <a:off x="33307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240792" y="6272784"/>
            <a:ext cx="640080" cy="365125"/>
          </a:xfrm>
        </p:spPr>
        <p:txBody>
          <a:bodyPr/>
          <a:lstStyle>
            <a:lvl1pPr rtl="1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1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441960" y="685800"/>
            <a:ext cx="3200400" cy="1737360"/>
          </a:xfrm>
        </p:spPr>
        <p:txBody>
          <a:bodyPr anchor="b">
            <a:normAutofit/>
          </a:bodyPr>
          <a:lstStyle>
            <a:lvl1pPr algn="r" rtl="1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388826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 algn="r" rtl="1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441960" y="2423160"/>
            <a:ext cx="3200400" cy="3291840"/>
          </a:xfrm>
        </p:spPr>
        <p:txBody>
          <a:bodyPr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954024" y="6272784"/>
            <a:ext cx="3273552" cy="365125"/>
          </a:xfrm>
        </p:spPr>
        <p:txBody>
          <a:bodyPr/>
          <a:lstStyle>
            <a:lvl1pPr algn="l" rtl="1">
              <a:defRPr/>
            </a:lvl1pPr>
          </a:lstStyle>
          <a:p>
            <a:fld id="{3772C379-9A7C-4C87-A116-CBE9F58B04C5}" type="datetimeFigureOut">
              <a:rPr lang="en-US" smtClean="0"/>
              <a:pPr/>
              <a:t>8/26/2023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 flipH="1">
            <a:off x="33307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240792" y="6272784"/>
            <a:ext cx="640080" cy="365125"/>
          </a:xfrm>
        </p:spPr>
        <p:txBody>
          <a:bodyPr/>
          <a:lstStyle>
            <a:lvl1pPr rtl="1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flipH="1">
            <a:off x="1063752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063752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flipH="1">
            <a:off x="9540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flipH="1">
            <a:off x="477621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 flipH="1">
            <a:off x="33307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240792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4473-AC77-4C7A-679B-2C44BB7C5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Pressure Controller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D26EA-AFB3-7B48-E2D5-EBE2710E0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Omar Mohamed Moustafa Mohamed</a:t>
            </a:r>
          </a:p>
          <a:p>
            <a:pPr algn="l"/>
            <a:r>
              <a:rPr lang="en-US" dirty="0"/>
              <a:t>Learn-In-Depth</a:t>
            </a:r>
          </a:p>
          <a:p>
            <a:pPr algn="l"/>
            <a:r>
              <a:rPr lang="en-US" dirty="0"/>
              <a:t>First Term Project 1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1696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 flow chart&#10;&#10;Description automatically generated with medium confidence">
            <a:extLst>
              <a:ext uri="{FF2B5EF4-FFF2-40B4-BE49-F238E27FC236}">
                <a16:creationId xmlns:a16="http://schemas.microsoft.com/office/drawing/2014/main" id="{EE1922B2-C4B2-F0E4-D72F-1018E504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823912"/>
            <a:ext cx="113919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8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7EE8-D0E5-A26D-A5FE-2CAC4AC5C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partitioning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077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86DA-6986-2B01-24C5-4F5E37D7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41960" y="685800"/>
            <a:ext cx="3299616" cy="1737360"/>
          </a:xfrm>
        </p:spPr>
        <p:txBody>
          <a:bodyPr/>
          <a:lstStyle/>
          <a:p>
            <a:pPr algn="l"/>
            <a:r>
              <a:rPr lang="en-US" dirty="0" err="1"/>
              <a:t>Sw_partitioning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4045-8791-873C-4547-D6E46580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Our software components will be best-fit over an ARM microcontroller</a:t>
            </a:r>
          </a:p>
          <a:p>
            <a:pPr algn="l"/>
            <a:r>
              <a:rPr lang="en-US" dirty="0"/>
              <a:t>After some Researches, we found that stm32f103c8t6 will be most suitable</a:t>
            </a:r>
          </a:p>
          <a:p>
            <a:pPr algn="l"/>
            <a:r>
              <a:rPr lang="en-US" dirty="0"/>
              <a:t>Very affordable price :180 EGP</a:t>
            </a:r>
          </a:p>
          <a:p>
            <a:pPr algn="l"/>
            <a:r>
              <a:rPr lang="en-US" dirty="0"/>
              <a:t>Will be perfect for future scaling of our project</a:t>
            </a:r>
          </a:p>
          <a:p>
            <a:pPr algn="l"/>
            <a:r>
              <a:rPr lang="en-US" dirty="0"/>
              <a:t>Very high speed which is much needed in our use case</a:t>
            </a:r>
          </a:p>
          <a:p>
            <a:pPr algn="l"/>
            <a:r>
              <a:rPr lang="en-US" dirty="0"/>
              <a:t>Very low power consumption (ARM architecture)</a:t>
            </a:r>
            <a:endParaRPr lang="ar-EG" dirty="0"/>
          </a:p>
        </p:txBody>
      </p:sp>
      <p:pic>
        <p:nvPicPr>
          <p:cNvPr id="2050" name="Picture 2" descr="STM32F103C8T6 - STM32 Development Board original IC (The Blue Pill) –  Future Electronics Egypt">
            <a:extLst>
              <a:ext uri="{FF2B5EF4-FFF2-40B4-BE49-F238E27FC236}">
                <a16:creationId xmlns:a16="http://schemas.microsoft.com/office/drawing/2014/main" id="{CF3ACD61-B10F-8324-2EC8-3E4FC30DD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74" y="3908457"/>
            <a:ext cx="3033644" cy="294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28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EAD3-1D30-915B-2FC5-FFBF4DC3E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analysis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273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89A4-55C1-1007-7E4B-E7B57021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 case diagram</a:t>
            </a:r>
            <a:endParaRPr lang="ar-EG" dirty="0"/>
          </a:p>
        </p:txBody>
      </p:sp>
      <p:pic>
        <p:nvPicPr>
          <p:cNvPr id="6" name="Content Placeholder 5" descr="A diagram of a pressure controller system&#10;&#10;Description automatically generated">
            <a:extLst>
              <a:ext uri="{FF2B5EF4-FFF2-40B4-BE49-F238E27FC236}">
                <a16:creationId xmlns:a16="http://schemas.microsoft.com/office/drawing/2014/main" id="{51410EF0-E60A-F35F-1030-00FC5B836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8875" y="1662112"/>
            <a:ext cx="6057900" cy="30670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66A69-77F0-0DF1-562F-083DCFA41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6360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F0D2-8AF8-0C31-C4AF-4883947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Activity diagram</a:t>
            </a:r>
            <a:endParaRPr lang="ar-EG" dirty="0"/>
          </a:p>
        </p:txBody>
      </p:sp>
      <p:pic>
        <p:nvPicPr>
          <p:cNvPr id="6" name="Content Placeholder 5" descr="A diagram of a system&#10;&#10;Description automatically generated">
            <a:extLst>
              <a:ext uri="{FF2B5EF4-FFF2-40B4-BE49-F238E27FC236}">
                <a16:creationId xmlns:a16="http://schemas.microsoft.com/office/drawing/2014/main" id="{12E7784A-6494-9526-557F-801A38B2B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177" y="685800"/>
            <a:ext cx="3983296" cy="5019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BB4DF-AEA4-5FD5-5E28-4239F36AA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4685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C28C-7D2D-46EF-607B-A683ED4D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sequence diagram</a:t>
            </a:r>
            <a:endParaRPr lang="ar-EG" dirty="0"/>
          </a:p>
        </p:txBody>
      </p:sp>
      <p:pic>
        <p:nvPicPr>
          <p:cNvPr id="6" name="Content Placeholder 5" descr="A white sheet of paper with black text&#10;&#10;Description automatically generated">
            <a:extLst>
              <a:ext uri="{FF2B5EF4-FFF2-40B4-BE49-F238E27FC236}">
                <a16:creationId xmlns:a16="http://schemas.microsoft.com/office/drawing/2014/main" id="{E9D02701-9371-D396-8C2F-3E4D96833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147" y="685800"/>
            <a:ext cx="7500823" cy="59118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F602F-B99C-3557-A882-2003FB72C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4994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9EB9-DCAD-5969-B35E-BB2EA853F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1F5DC-5AFC-0E82-0492-90F7065F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26484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A57E-A333-809B-0A88-A7775919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	</a:t>
            </a:r>
            <a:endParaRPr lang="ar-EG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0090231-2451-0B76-C905-A6D6C2371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5636" y="1613427"/>
            <a:ext cx="7564404" cy="36311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EDE00-CB4A-EFED-278B-F1CA5B481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6580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0D0E-D69F-E5A4-864C-F48B80C8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6747" y="1691640"/>
            <a:ext cx="1780233" cy="1737360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Systems within block diagram</a:t>
            </a:r>
            <a:endParaRPr lang="ar-EG" dirty="0"/>
          </a:p>
        </p:txBody>
      </p:sp>
      <p:pic>
        <p:nvPicPr>
          <p:cNvPr id="8" name="Picture 7" descr="A diagram of a program&#10;&#10;Description automatically generated">
            <a:extLst>
              <a:ext uri="{FF2B5EF4-FFF2-40B4-BE49-F238E27FC236}">
                <a16:creationId xmlns:a16="http://schemas.microsoft.com/office/drawing/2014/main" id="{8F9058D7-065A-9853-4F69-ADC8179C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568" y="760444"/>
            <a:ext cx="2781714" cy="4954556"/>
          </a:xfrm>
          <a:prstGeom prst="rect">
            <a:avLst/>
          </a:prstGeom>
        </p:spPr>
      </p:pic>
      <p:pic>
        <p:nvPicPr>
          <p:cNvPr id="14" name="Picture 13" descr="A diagram of a diagram&#10;&#10;Description automatically generated">
            <a:extLst>
              <a:ext uri="{FF2B5EF4-FFF2-40B4-BE49-F238E27FC236}">
                <a16:creationId xmlns:a16="http://schemas.microsoft.com/office/drawing/2014/main" id="{720F76D6-6F13-6B5C-3E5A-D2D5B69E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267" y="760444"/>
            <a:ext cx="3584301" cy="4954557"/>
          </a:xfrm>
          <a:prstGeom prst="rect">
            <a:avLst/>
          </a:prstGeom>
        </p:spPr>
      </p:pic>
      <p:pic>
        <p:nvPicPr>
          <p:cNvPr id="16" name="Picture 15" descr="A diagram of a process&#10;&#10;Description automatically generated">
            <a:extLst>
              <a:ext uri="{FF2B5EF4-FFF2-40B4-BE49-F238E27FC236}">
                <a16:creationId xmlns:a16="http://schemas.microsoft.com/office/drawing/2014/main" id="{CCCBDCA5-58C3-93A7-6935-19FAA16B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174" y="643812"/>
            <a:ext cx="3492372" cy="53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6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D358-ED32-A03A-2565-16B616CC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Customer Specifications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7792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A799-D5E4-ED68-7C26-DF547245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Customer Specifications</a:t>
            </a:r>
            <a:endParaRPr lang="ar-E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CFE6E1-F86C-AEAF-E19B-06C363FE4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219611"/>
              </p:ext>
            </p:extLst>
          </p:nvPr>
        </p:nvGraphicFramePr>
        <p:xfrm>
          <a:off x="106362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6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B1C2-B4E0-0DCC-9588-CA5AE44E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9468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9806-237F-CDA1-45BB-735F0E46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ar-E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CC492-8ADE-024E-AFFF-19D9E1972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Given the User Specifications,</a:t>
            </a:r>
          </a:p>
          <a:p>
            <a:pPr algn="ctr"/>
            <a:r>
              <a:rPr lang="en-US" dirty="0"/>
              <a:t> I assume the following:</a:t>
            </a:r>
            <a:endParaRPr lang="ar-EG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5A5BFD2-E0D1-730F-8F06-FCF685B70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763211"/>
              </p:ext>
            </p:extLst>
          </p:nvPr>
        </p:nvGraphicFramePr>
        <p:xfrm>
          <a:off x="4641850" y="685800"/>
          <a:ext cx="6711950" cy="501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8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61F9B5D-25C4-49BA-A586-3C2D31941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F61F9B5D-25C4-49BA-A586-3C2D31941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F61F9B5D-25C4-49BA-A586-3C2D31941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F61F9B5D-25C4-49BA-A586-3C2D31941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40F5C7D-A4A1-4F8E-BB49-295C79395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graphicEl>
                                              <a:dgm id="{D40F5C7D-A4A1-4F8E-BB49-295C79395B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D40F5C7D-A4A1-4F8E-BB49-295C79395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graphicEl>
                                              <a:dgm id="{D40F5C7D-A4A1-4F8E-BB49-295C79395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54C5182-C017-4659-B6BC-FDA9858A3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graphicEl>
                                              <a:dgm id="{E54C5182-C017-4659-B6BC-FDA9858A32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graphicEl>
                                              <a:dgm id="{E54C5182-C017-4659-B6BC-FDA9858A3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graphicEl>
                                              <a:dgm id="{E54C5182-C017-4659-B6BC-FDA9858A3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BC8464E-A470-44CC-BB6E-C9E7ECD3F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graphicEl>
                                              <a:dgm id="{0BC8464E-A470-44CC-BB6E-C9E7ECD3F1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graphicEl>
                                              <a:dgm id="{0BC8464E-A470-44CC-BB6E-C9E7ECD3F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graphicEl>
                                              <a:dgm id="{0BC8464E-A470-44CC-BB6E-C9E7ECD3F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8CFB8B-C07C-4C6D-B541-4BBFBDD26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graphicEl>
                                              <a:dgm id="{348CFB8B-C07C-4C6D-B541-4BBFBDD26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graphicEl>
                                              <a:dgm id="{348CFB8B-C07C-4C6D-B541-4BBFBDD26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graphicEl>
                                              <a:dgm id="{348CFB8B-C07C-4C6D-B541-4BBFBDD26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A1DD-5509-0EDC-3065-6EEB8C0B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System</a:t>
            </a:r>
            <a:endParaRPr lang="ar-EG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E2D0C1D-6727-DEF9-C989-F24FBDFE7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858712"/>
              </p:ext>
            </p:extLst>
          </p:nvPr>
        </p:nvGraphicFramePr>
        <p:xfrm flipH="1">
          <a:off x="4641852" y="934720"/>
          <a:ext cx="6711948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02902">
                  <a:extLst>
                    <a:ext uri="{9D8B030D-6E8A-4147-A177-3AD203B41FA5}">
                      <a16:colId xmlns:a16="http://schemas.microsoft.com/office/drawing/2014/main" val="4119026352"/>
                    </a:ext>
                  </a:extLst>
                </a:gridCol>
                <a:gridCol w="2099388">
                  <a:extLst>
                    <a:ext uri="{9D8B030D-6E8A-4147-A177-3AD203B41FA5}">
                      <a16:colId xmlns:a16="http://schemas.microsoft.com/office/drawing/2014/main" val="2876452212"/>
                    </a:ext>
                  </a:extLst>
                </a:gridCol>
                <a:gridCol w="1609658">
                  <a:extLst>
                    <a:ext uri="{9D8B030D-6E8A-4147-A177-3AD203B41FA5}">
                      <a16:colId xmlns:a16="http://schemas.microsoft.com/office/drawing/2014/main" val="969937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What is missing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Due Date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Version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7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The ability to store sensor readings for BLACK BOX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1/9/2023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1.0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1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N/A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10/9/2023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2.0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9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N/A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30/9/2023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3.0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10205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5B9CE8A-503A-9B59-709F-BB0B2F718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539855"/>
              </p:ext>
            </p:extLst>
          </p:nvPr>
        </p:nvGraphicFramePr>
        <p:xfrm>
          <a:off x="5496185" y="2864498"/>
          <a:ext cx="5003282" cy="318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587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F6EF-5DD1-6B56-A829-E89D6568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Software development &amp; testing life cycle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41249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22843D-3A13-01E4-D531-452E37C02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909" y="782527"/>
            <a:ext cx="6616182" cy="52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1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F8A2-1E6C-3913-0B52-F6B44A515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System requirements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2575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gt.TF03090434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gt.TF03090434" id="{1DDFFEDE-DEA0-4981-A623-DE941C65B71C}" vid="{0C1AD5D1-5532-46FA-84DA-6284274FF95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{140AE146-5658-464F-BE8C-7A41ACCEE7E2}tf03090434_win32</Template>
  <TotalTime>399</TotalTime>
  <Words>225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Rockwell</vt:lpstr>
      <vt:lpstr>Rockwell Condensed</vt:lpstr>
      <vt:lpstr>Wingdings</vt:lpstr>
      <vt:lpstr>tgt.TF03090434</vt:lpstr>
      <vt:lpstr>Pressure Controller</vt:lpstr>
      <vt:lpstr>Customer Specifications</vt:lpstr>
      <vt:lpstr>Customer Specifications</vt:lpstr>
      <vt:lpstr>Case Study</vt:lpstr>
      <vt:lpstr>Assumptions</vt:lpstr>
      <vt:lpstr>Versioning System</vt:lpstr>
      <vt:lpstr>Software development &amp; testing life cycle</vt:lpstr>
      <vt:lpstr>PowerPoint Presentation</vt:lpstr>
      <vt:lpstr>System requirements</vt:lpstr>
      <vt:lpstr>PowerPoint Presentation</vt:lpstr>
      <vt:lpstr>Software partitioning</vt:lpstr>
      <vt:lpstr>Sw_partitioning</vt:lpstr>
      <vt:lpstr>System analysis</vt:lpstr>
      <vt:lpstr>Use case diagram</vt:lpstr>
      <vt:lpstr>Activity diagram</vt:lpstr>
      <vt:lpstr>Time sequence diagram</vt:lpstr>
      <vt:lpstr>System design</vt:lpstr>
      <vt:lpstr>Block diagram </vt:lpstr>
      <vt:lpstr>Systems within block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 Controller</dc:title>
  <dc:creator>Omar mohamed moustafa mohamed abd elkawy 1900953</dc:creator>
  <cp:lastModifiedBy>Omar mohamed moustafa mohamed abd elkawy 1900953</cp:lastModifiedBy>
  <cp:revision>3</cp:revision>
  <dcterms:created xsi:type="dcterms:W3CDTF">2023-08-24T17:41:06Z</dcterms:created>
  <dcterms:modified xsi:type="dcterms:W3CDTF">2023-08-26T17:29:05Z</dcterms:modified>
</cp:coreProperties>
</file>