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58" r:id="rId3"/>
    <p:sldId id="261" r:id="rId4"/>
    <p:sldId id="298" r:id="rId5"/>
    <p:sldId id="297" r:id="rId6"/>
    <p:sldId id="262" r:id="rId7"/>
    <p:sldId id="263" r:id="rId8"/>
    <p:sldId id="306" r:id="rId9"/>
    <p:sldId id="305" r:id="rId10"/>
    <p:sldId id="267" r:id="rId11"/>
    <p:sldId id="304" r:id="rId12"/>
    <p:sldId id="303" r:id="rId13"/>
    <p:sldId id="302" r:id="rId14"/>
    <p:sldId id="301" r:id="rId15"/>
    <p:sldId id="300" r:id="rId16"/>
    <p:sldId id="307" r:id="rId17"/>
  </p:sldIdLst>
  <p:sldSz cx="9144000" cy="5143500" type="screen16x9"/>
  <p:notesSz cx="6858000" cy="9144000"/>
  <p:embeddedFontLst>
    <p:embeddedFont>
      <p:font typeface="Actor" panose="020B0604020202020204" charset="0"/>
      <p:regular r:id="rId19"/>
    </p:embeddedFont>
    <p:embeddedFont>
      <p:font typeface="Anaheim" panose="020B0604020202020204" charset="0"/>
      <p:regular r:id="rId20"/>
      <p:bold r:id="rId21"/>
    </p:embeddedFont>
    <p:embeddedFont>
      <p:font typeface="Montserrat" panose="00000500000000000000" pitchFamily="2"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C36E89-63D8-426E-A937-AAF2D7E837DE}">
  <a:tblStyle styleId="{EAC36E89-63D8-426E-A937-AAF2D7E837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C0BA8C7-A479-42FE-B5BC-D076654486E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16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2b756aac529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b756aac529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a:extLst>
            <a:ext uri="{FF2B5EF4-FFF2-40B4-BE49-F238E27FC236}">
              <a16:creationId xmlns:a16="http://schemas.microsoft.com/office/drawing/2014/main" id="{EF6C9545-13A4-2946-C302-C8A87E64C206}"/>
            </a:ext>
          </a:extLst>
        </p:cNvPr>
        <p:cNvGrpSpPr/>
        <p:nvPr/>
      </p:nvGrpSpPr>
      <p:grpSpPr>
        <a:xfrm>
          <a:off x="0" y="0"/>
          <a:ext cx="0" cy="0"/>
          <a:chOff x="0" y="0"/>
          <a:chExt cx="0" cy="0"/>
        </a:xfrm>
      </p:grpSpPr>
      <p:sp>
        <p:nvSpPr>
          <p:cNvPr id="1268" name="Google Shape;1268;g2b756aac529_0_652:notes">
            <a:extLst>
              <a:ext uri="{FF2B5EF4-FFF2-40B4-BE49-F238E27FC236}">
                <a16:creationId xmlns:a16="http://schemas.microsoft.com/office/drawing/2014/main" id="{E59CD70E-39CB-3A33-78CF-29BACBA24F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b756aac529_0_652:notes">
            <a:extLst>
              <a:ext uri="{FF2B5EF4-FFF2-40B4-BE49-F238E27FC236}">
                <a16:creationId xmlns:a16="http://schemas.microsoft.com/office/drawing/2014/main" id="{2B67F553-32E3-1FC7-B139-EEE14A775A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30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a:extLst>
            <a:ext uri="{FF2B5EF4-FFF2-40B4-BE49-F238E27FC236}">
              <a16:creationId xmlns:a16="http://schemas.microsoft.com/office/drawing/2014/main" id="{48B75B79-9403-3BFE-D6CF-4DED45C9D703}"/>
            </a:ext>
          </a:extLst>
        </p:cNvPr>
        <p:cNvGrpSpPr/>
        <p:nvPr/>
      </p:nvGrpSpPr>
      <p:grpSpPr>
        <a:xfrm>
          <a:off x="0" y="0"/>
          <a:ext cx="0" cy="0"/>
          <a:chOff x="0" y="0"/>
          <a:chExt cx="0" cy="0"/>
        </a:xfrm>
      </p:grpSpPr>
      <p:sp>
        <p:nvSpPr>
          <p:cNvPr id="1268" name="Google Shape;1268;g2b756aac529_0_652:notes">
            <a:extLst>
              <a:ext uri="{FF2B5EF4-FFF2-40B4-BE49-F238E27FC236}">
                <a16:creationId xmlns:a16="http://schemas.microsoft.com/office/drawing/2014/main" id="{72B91260-5706-9BA7-1A72-F97B6E1BBF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b756aac529_0_652:notes">
            <a:extLst>
              <a:ext uri="{FF2B5EF4-FFF2-40B4-BE49-F238E27FC236}">
                <a16:creationId xmlns:a16="http://schemas.microsoft.com/office/drawing/2014/main" id="{BAB60D84-7F76-ADFD-2E9B-EF23D21D17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39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a:extLst>
            <a:ext uri="{FF2B5EF4-FFF2-40B4-BE49-F238E27FC236}">
              <a16:creationId xmlns:a16="http://schemas.microsoft.com/office/drawing/2014/main" id="{14F2E3A6-8851-BD7B-891E-FF7752441AC8}"/>
            </a:ext>
          </a:extLst>
        </p:cNvPr>
        <p:cNvGrpSpPr/>
        <p:nvPr/>
      </p:nvGrpSpPr>
      <p:grpSpPr>
        <a:xfrm>
          <a:off x="0" y="0"/>
          <a:ext cx="0" cy="0"/>
          <a:chOff x="0" y="0"/>
          <a:chExt cx="0" cy="0"/>
        </a:xfrm>
      </p:grpSpPr>
      <p:sp>
        <p:nvSpPr>
          <p:cNvPr id="1268" name="Google Shape;1268;g2b756aac529_0_652:notes">
            <a:extLst>
              <a:ext uri="{FF2B5EF4-FFF2-40B4-BE49-F238E27FC236}">
                <a16:creationId xmlns:a16="http://schemas.microsoft.com/office/drawing/2014/main" id="{1A0838EF-4B2A-A0EF-264D-07C9D60D3B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b756aac529_0_652:notes">
            <a:extLst>
              <a:ext uri="{FF2B5EF4-FFF2-40B4-BE49-F238E27FC236}">
                <a16:creationId xmlns:a16="http://schemas.microsoft.com/office/drawing/2014/main" id="{BB327A0F-BACB-18B2-3B12-55701D258F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85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a:extLst>
            <a:ext uri="{FF2B5EF4-FFF2-40B4-BE49-F238E27FC236}">
              <a16:creationId xmlns:a16="http://schemas.microsoft.com/office/drawing/2014/main" id="{D15F7D2D-0278-B07A-D4B1-C1AC3A33640F}"/>
            </a:ext>
          </a:extLst>
        </p:cNvPr>
        <p:cNvGrpSpPr/>
        <p:nvPr/>
      </p:nvGrpSpPr>
      <p:grpSpPr>
        <a:xfrm>
          <a:off x="0" y="0"/>
          <a:ext cx="0" cy="0"/>
          <a:chOff x="0" y="0"/>
          <a:chExt cx="0" cy="0"/>
        </a:xfrm>
      </p:grpSpPr>
      <p:sp>
        <p:nvSpPr>
          <p:cNvPr id="1268" name="Google Shape;1268;g2b756aac529_0_652:notes">
            <a:extLst>
              <a:ext uri="{FF2B5EF4-FFF2-40B4-BE49-F238E27FC236}">
                <a16:creationId xmlns:a16="http://schemas.microsoft.com/office/drawing/2014/main" id="{917B12B7-ED1D-E9E7-73F7-20666869A2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b756aac529_0_652:notes">
            <a:extLst>
              <a:ext uri="{FF2B5EF4-FFF2-40B4-BE49-F238E27FC236}">
                <a16:creationId xmlns:a16="http://schemas.microsoft.com/office/drawing/2014/main" id="{66505737-4E01-5E84-AFB1-DECF7911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8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a:extLst>
            <a:ext uri="{FF2B5EF4-FFF2-40B4-BE49-F238E27FC236}">
              <a16:creationId xmlns:a16="http://schemas.microsoft.com/office/drawing/2014/main" id="{D9C986C4-5704-4158-F400-FDF1FD1EEBEB}"/>
            </a:ext>
          </a:extLst>
        </p:cNvPr>
        <p:cNvGrpSpPr/>
        <p:nvPr/>
      </p:nvGrpSpPr>
      <p:grpSpPr>
        <a:xfrm>
          <a:off x="0" y="0"/>
          <a:ext cx="0" cy="0"/>
          <a:chOff x="0" y="0"/>
          <a:chExt cx="0" cy="0"/>
        </a:xfrm>
      </p:grpSpPr>
      <p:sp>
        <p:nvSpPr>
          <p:cNvPr id="1268" name="Google Shape;1268;g2b756aac529_0_652:notes">
            <a:extLst>
              <a:ext uri="{FF2B5EF4-FFF2-40B4-BE49-F238E27FC236}">
                <a16:creationId xmlns:a16="http://schemas.microsoft.com/office/drawing/2014/main" id="{46B10BA5-2C60-C61E-279D-F3287208F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b756aac529_0_652:notes">
            <a:extLst>
              <a:ext uri="{FF2B5EF4-FFF2-40B4-BE49-F238E27FC236}">
                <a16:creationId xmlns:a16="http://schemas.microsoft.com/office/drawing/2014/main" id="{225816B4-C209-B06A-252A-6A23A36961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660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a:extLst>
            <a:ext uri="{FF2B5EF4-FFF2-40B4-BE49-F238E27FC236}">
              <a16:creationId xmlns:a16="http://schemas.microsoft.com/office/drawing/2014/main" id="{AC2463C8-4452-3568-17A1-9CC54AAF5944}"/>
            </a:ext>
          </a:extLst>
        </p:cNvPr>
        <p:cNvGrpSpPr/>
        <p:nvPr/>
      </p:nvGrpSpPr>
      <p:grpSpPr>
        <a:xfrm>
          <a:off x="0" y="0"/>
          <a:ext cx="0" cy="0"/>
          <a:chOff x="0" y="0"/>
          <a:chExt cx="0" cy="0"/>
        </a:xfrm>
      </p:grpSpPr>
      <p:sp>
        <p:nvSpPr>
          <p:cNvPr id="872" name="Google Shape;872;g54dda1946d_6_332:notes">
            <a:extLst>
              <a:ext uri="{FF2B5EF4-FFF2-40B4-BE49-F238E27FC236}">
                <a16:creationId xmlns:a16="http://schemas.microsoft.com/office/drawing/2014/main" id="{EAB3BFA7-8D2E-88F3-7058-08570D4790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54dda1946d_6_332:notes">
            <a:extLst>
              <a:ext uri="{FF2B5EF4-FFF2-40B4-BE49-F238E27FC236}">
                <a16:creationId xmlns:a16="http://schemas.microsoft.com/office/drawing/2014/main" id="{C3657BC1-811F-B591-B596-56E2488E59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86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a:extLst>
            <a:ext uri="{FF2B5EF4-FFF2-40B4-BE49-F238E27FC236}">
              <a16:creationId xmlns:a16="http://schemas.microsoft.com/office/drawing/2014/main" id="{42DCCCF4-1440-EA6D-FBA7-4109EC947364}"/>
            </a:ext>
          </a:extLst>
        </p:cNvPr>
        <p:cNvGrpSpPr/>
        <p:nvPr/>
      </p:nvGrpSpPr>
      <p:grpSpPr>
        <a:xfrm>
          <a:off x="0" y="0"/>
          <a:ext cx="0" cy="0"/>
          <a:chOff x="0" y="0"/>
          <a:chExt cx="0" cy="0"/>
        </a:xfrm>
      </p:grpSpPr>
      <p:sp>
        <p:nvSpPr>
          <p:cNvPr id="872" name="Google Shape;872;g54dda1946d_6_332:notes">
            <a:extLst>
              <a:ext uri="{FF2B5EF4-FFF2-40B4-BE49-F238E27FC236}">
                <a16:creationId xmlns:a16="http://schemas.microsoft.com/office/drawing/2014/main" id="{16659871-E459-E8BF-5D4D-DBA2D690B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54dda1946d_6_332:notes">
            <a:extLst>
              <a:ext uri="{FF2B5EF4-FFF2-40B4-BE49-F238E27FC236}">
                <a16:creationId xmlns:a16="http://schemas.microsoft.com/office/drawing/2014/main" id="{7D79AE23-4611-065F-161D-75D60F907A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86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a:extLst>
            <a:ext uri="{FF2B5EF4-FFF2-40B4-BE49-F238E27FC236}">
              <a16:creationId xmlns:a16="http://schemas.microsoft.com/office/drawing/2014/main" id="{6C07AE10-A7B0-3654-1C35-1A035F9C9BAD}"/>
            </a:ext>
          </a:extLst>
        </p:cNvPr>
        <p:cNvGrpSpPr/>
        <p:nvPr/>
      </p:nvGrpSpPr>
      <p:grpSpPr>
        <a:xfrm>
          <a:off x="0" y="0"/>
          <a:ext cx="0" cy="0"/>
          <a:chOff x="0" y="0"/>
          <a:chExt cx="0" cy="0"/>
        </a:xfrm>
      </p:grpSpPr>
      <p:sp>
        <p:nvSpPr>
          <p:cNvPr id="872" name="Google Shape;872;g54dda1946d_6_332:notes">
            <a:extLst>
              <a:ext uri="{FF2B5EF4-FFF2-40B4-BE49-F238E27FC236}">
                <a16:creationId xmlns:a16="http://schemas.microsoft.com/office/drawing/2014/main" id="{602B2D69-B0BB-9FCE-D31A-1F35383DAC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54dda1946d_6_332:notes">
            <a:extLst>
              <a:ext uri="{FF2B5EF4-FFF2-40B4-BE49-F238E27FC236}">
                <a16:creationId xmlns:a16="http://schemas.microsoft.com/office/drawing/2014/main" id="{87578BBF-59E4-CA59-A646-003946BBDF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081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b756aac529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2b756aac529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b756aac529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2b756aac529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a:extLst>
            <a:ext uri="{FF2B5EF4-FFF2-40B4-BE49-F238E27FC236}">
              <a16:creationId xmlns:a16="http://schemas.microsoft.com/office/drawing/2014/main" id="{CBF75064-CAE3-D7B6-B164-6AF679E68400}"/>
            </a:ext>
          </a:extLst>
        </p:cNvPr>
        <p:cNvGrpSpPr/>
        <p:nvPr/>
      </p:nvGrpSpPr>
      <p:grpSpPr>
        <a:xfrm>
          <a:off x="0" y="0"/>
          <a:ext cx="0" cy="0"/>
          <a:chOff x="0" y="0"/>
          <a:chExt cx="0" cy="0"/>
        </a:xfrm>
      </p:grpSpPr>
      <p:sp>
        <p:nvSpPr>
          <p:cNvPr id="1277" name="Google Shape;1277;g2b756aac529_0_663:notes">
            <a:extLst>
              <a:ext uri="{FF2B5EF4-FFF2-40B4-BE49-F238E27FC236}">
                <a16:creationId xmlns:a16="http://schemas.microsoft.com/office/drawing/2014/main" id="{83D6F36C-5A68-0734-DC03-E5E774ECC3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2b756aac529_0_663:notes">
            <a:extLst>
              <a:ext uri="{FF2B5EF4-FFF2-40B4-BE49-F238E27FC236}">
                <a16:creationId xmlns:a16="http://schemas.microsoft.com/office/drawing/2014/main" id="{7B8D5104-69CE-1171-08EB-D8BCC3F26A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0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a:extLst>
            <a:ext uri="{FF2B5EF4-FFF2-40B4-BE49-F238E27FC236}">
              <a16:creationId xmlns:a16="http://schemas.microsoft.com/office/drawing/2014/main" id="{C5C95F33-CFDF-8836-2B72-512DAFE0D657}"/>
            </a:ext>
          </a:extLst>
        </p:cNvPr>
        <p:cNvGrpSpPr/>
        <p:nvPr/>
      </p:nvGrpSpPr>
      <p:grpSpPr>
        <a:xfrm>
          <a:off x="0" y="0"/>
          <a:ext cx="0" cy="0"/>
          <a:chOff x="0" y="0"/>
          <a:chExt cx="0" cy="0"/>
        </a:xfrm>
      </p:grpSpPr>
      <p:sp>
        <p:nvSpPr>
          <p:cNvPr id="1268" name="Google Shape;1268;g2b756aac529_0_652:notes">
            <a:extLst>
              <a:ext uri="{FF2B5EF4-FFF2-40B4-BE49-F238E27FC236}">
                <a16:creationId xmlns:a16="http://schemas.microsoft.com/office/drawing/2014/main" id="{E79F39F8-2AD0-5916-1683-34BDAB8A9C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2b756aac529_0_652:notes">
            <a:extLst>
              <a:ext uri="{FF2B5EF4-FFF2-40B4-BE49-F238E27FC236}">
                <a16:creationId xmlns:a16="http://schemas.microsoft.com/office/drawing/2014/main" id="{9EB89021-C185-C648-593A-59FD62EEB1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524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10" name="Google Shape;10;p2"/>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11" name="Google Shape;11;p2"/>
          <p:cNvGrpSpPr/>
          <p:nvPr/>
        </p:nvGrpSpPr>
        <p:grpSpPr>
          <a:xfrm>
            <a:off x="0" y="3783713"/>
            <a:ext cx="2007199" cy="1963562"/>
            <a:chOff x="0" y="3783713"/>
            <a:chExt cx="2007199" cy="1963562"/>
          </a:xfrm>
        </p:grpSpPr>
        <p:pic>
          <p:nvPicPr>
            <p:cNvPr id="12" name="Google Shape;12;p2"/>
            <p:cNvPicPr preferRelativeResize="0"/>
            <p:nvPr/>
          </p:nvPicPr>
          <p:blipFill>
            <a:blip r:embed="rId4">
              <a:alphaModFix amt="50000"/>
            </a:blip>
            <a:stretch>
              <a:fillRect/>
            </a:stretch>
          </p:blipFill>
          <p:spPr>
            <a:xfrm>
              <a:off x="0" y="3783713"/>
              <a:ext cx="2007199" cy="1963562"/>
            </a:xfrm>
            <a:prstGeom prst="rect">
              <a:avLst/>
            </a:prstGeom>
            <a:noFill/>
            <a:ln>
              <a:noFill/>
            </a:ln>
          </p:spPr>
        </p:pic>
        <p:grpSp>
          <p:nvGrpSpPr>
            <p:cNvPr id="13" name="Google Shape;13;p2"/>
            <p:cNvGrpSpPr/>
            <p:nvPr/>
          </p:nvGrpSpPr>
          <p:grpSpPr>
            <a:xfrm>
              <a:off x="562824" y="4695290"/>
              <a:ext cx="356556" cy="357432"/>
              <a:chOff x="5157788" y="3706813"/>
              <a:chExt cx="1936749" cy="1941513"/>
            </a:xfrm>
          </p:grpSpPr>
          <p:sp>
            <p:nvSpPr>
              <p:cNvPr id="14" name="Google Shape;14;p2"/>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a:off x="827071" y="4086205"/>
              <a:ext cx="430958" cy="445524"/>
              <a:chOff x="2470150" y="803276"/>
              <a:chExt cx="1925637" cy="1990725"/>
            </a:xfrm>
          </p:grpSpPr>
          <p:sp>
            <p:nvSpPr>
              <p:cNvPr id="22" name="Google Shape;22;p2"/>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 name="Google Shape;25;p2"/>
          <p:cNvGrpSpPr/>
          <p:nvPr/>
        </p:nvGrpSpPr>
        <p:grpSpPr>
          <a:xfrm>
            <a:off x="-1712599" y="-2171462"/>
            <a:ext cx="12926190" cy="9305605"/>
            <a:chOff x="-1712599" y="-2171462"/>
            <a:chExt cx="12926190" cy="9305605"/>
          </a:xfrm>
        </p:grpSpPr>
        <p:pic>
          <p:nvPicPr>
            <p:cNvPr id="26" name="Google Shape;26;p2"/>
            <p:cNvPicPr preferRelativeResize="0"/>
            <p:nvPr/>
          </p:nvPicPr>
          <p:blipFill rotWithShape="1">
            <a:blip r:embed="rId5">
              <a:alphaModFix amt="50000"/>
            </a:blip>
            <a:srcRect/>
            <a:stretch/>
          </p:blipFill>
          <p:spPr>
            <a:xfrm rot="7507284">
              <a:off x="7162909" y="3111543"/>
              <a:ext cx="3410434" cy="3336289"/>
            </a:xfrm>
            <a:prstGeom prst="rect">
              <a:avLst/>
            </a:prstGeom>
            <a:noFill/>
            <a:ln>
              <a:noFill/>
            </a:ln>
          </p:spPr>
        </p:pic>
        <p:pic>
          <p:nvPicPr>
            <p:cNvPr id="27" name="Google Shape;27;p2"/>
            <p:cNvPicPr preferRelativeResize="0"/>
            <p:nvPr/>
          </p:nvPicPr>
          <p:blipFill rotWithShape="1">
            <a:blip r:embed="rId5">
              <a:alphaModFix amt="50000"/>
            </a:blip>
            <a:srcRect/>
            <a:stretch/>
          </p:blipFill>
          <p:spPr>
            <a:xfrm rot="3138392">
              <a:off x="-1029849" y="-1443288"/>
              <a:ext cx="3541899" cy="3464897"/>
            </a:xfrm>
            <a:prstGeom prst="rect">
              <a:avLst/>
            </a:prstGeom>
            <a:noFill/>
            <a:ln>
              <a:noFill/>
            </a:ln>
          </p:spPr>
        </p:pic>
      </p:grpSp>
      <p:sp>
        <p:nvSpPr>
          <p:cNvPr id="28" name="Google Shape;28;p2"/>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2007750" y="3035238"/>
            <a:ext cx="53646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34"/>
        <p:cNvGrpSpPr/>
        <p:nvPr/>
      </p:nvGrpSpPr>
      <p:grpSpPr>
        <a:xfrm>
          <a:off x="0" y="0"/>
          <a:ext cx="0" cy="0"/>
          <a:chOff x="0" y="0"/>
          <a:chExt cx="0" cy="0"/>
        </a:xfrm>
      </p:grpSpPr>
      <p:pic>
        <p:nvPicPr>
          <p:cNvPr id="635" name="Google Shape;635;p20"/>
          <p:cNvPicPr preferRelativeResize="0"/>
          <p:nvPr/>
        </p:nvPicPr>
        <p:blipFill rotWithShape="1">
          <a:blip r:embed="rId2">
            <a:alphaModFix/>
          </a:blip>
          <a:srcRect t="1845" r="1845"/>
          <a:stretch/>
        </p:blipFill>
        <p:spPr>
          <a:xfrm rot="10800000" flipH="1">
            <a:off x="0" y="0"/>
            <a:ext cx="9144000" cy="5143500"/>
          </a:xfrm>
          <a:prstGeom prst="rect">
            <a:avLst/>
          </a:prstGeom>
          <a:noFill/>
          <a:ln>
            <a:noFill/>
          </a:ln>
        </p:spPr>
      </p:pic>
      <p:pic>
        <p:nvPicPr>
          <p:cNvPr id="636" name="Google Shape;636;p20"/>
          <p:cNvPicPr preferRelativeResize="0"/>
          <p:nvPr/>
        </p:nvPicPr>
        <p:blipFill rotWithShape="1">
          <a:blip r:embed="rId3">
            <a:alphaModFix amt="50000"/>
          </a:blip>
          <a:srcRect/>
          <a:stretch/>
        </p:blipFill>
        <p:spPr>
          <a:xfrm rot="-2447236" flipH="1">
            <a:off x="7219676" y="-2006038"/>
            <a:ext cx="3541900" cy="3464899"/>
          </a:xfrm>
          <a:prstGeom prst="rect">
            <a:avLst/>
          </a:prstGeom>
          <a:noFill/>
          <a:ln>
            <a:noFill/>
          </a:ln>
        </p:spPr>
      </p:pic>
      <p:pic>
        <p:nvPicPr>
          <p:cNvPr id="637" name="Google Shape;637;p20"/>
          <p:cNvPicPr preferRelativeResize="0"/>
          <p:nvPr/>
        </p:nvPicPr>
        <p:blipFill rotWithShape="1">
          <a:blip r:embed="rId4">
            <a:alphaModFix/>
          </a:blip>
          <a:srcRect l="7206" r="48311" b="45438"/>
          <a:stretch/>
        </p:blipFill>
        <p:spPr>
          <a:xfrm rot="10800000" flipH="1">
            <a:off x="1" y="-1"/>
            <a:ext cx="1219199" cy="2854326"/>
          </a:xfrm>
          <a:prstGeom prst="rect">
            <a:avLst/>
          </a:prstGeom>
          <a:noFill/>
          <a:ln>
            <a:noFill/>
          </a:ln>
        </p:spPr>
      </p:pic>
      <p:grpSp>
        <p:nvGrpSpPr>
          <p:cNvPr id="638" name="Google Shape;638;p20"/>
          <p:cNvGrpSpPr/>
          <p:nvPr/>
        </p:nvGrpSpPr>
        <p:grpSpPr>
          <a:xfrm>
            <a:off x="7780069" y="3676606"/>
            <a:ext cx="1963562" cy="2007199"/>
            <a:chOff x="-812831" y="-464094"/>
            <a:chExt cx="1963562" cy="2007199"/>
          </a:xfrm>
        </p:grpSpPr>
        <p:pic>
          <p:nvPicPr>
            <p:cNvPr id="639" name="Google Shape;639;p20"/>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640" name="Google Shape;640;p20"/>
            <p:cNvGrpSpPr/>
            <p:nvPr/>
          </p:nvGrpSpPr>
          <p:grpSpPr>
            <a:xfrm>
              <a:off x="432509" y="425393"/>
              <a:ext cx="327048" cy="318787"/>
              <a:chOff x="7593013" y="858838"/>
              <a:chExt cx="2011362" cy="1960563"/>
            </a:xfrm>
          </p:grpSpPr>
          <p:sp>
            <p:nvSpPr>
              <p:cNvPr id="641" name="Google Shape;641;p20"/>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0"/>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0"/>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0"/>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0"/>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0"/>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0"/>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0"/>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20"/>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20"/>
            <p:cNvGrpSpPr/>
            <p:nvPr/>
          </p:nvGrpSpPr>
          <p:grpSpPr>
            <a:xfrm>
              <a:off x="475773" y="1088819"/>
              <a:ext cx="268433" cy="269094"/>
              <a:chOff x="5157788" y="3706813"/>
              <a:chExt cx="1936749" cy="1941513"/>
            </a:xfrm>
          </p:grpSpPr>
          <p:sp>
            <p:nvSpPr>
              <p:cNvPr id="651" name="Google Shape;651;p20"/>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0"/>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0"/>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0"/>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0"/>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0"/>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0"/>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8" name="Google Shape;658;p20"/>
            <p:cNvGrpSpPr/>
            <p:nvPr/>
          </p:nvGrpSpPr>
          <p:grpSpPr>
            <a:xfrm>
              <a:off x="-163800" y="693721"/>
              <a:ext cx="399570" cy="413075"/>
              <a:chOff x="2470150" y="803276"/>
              <a:chExt cx="1925637" cy="1990725"/>
            </a:xfrm>
          </p:grpSpPr>
          <p:sp>
            <p:nvSpPr>
              <p:cNvPr id="659" name="Google Shape;659;p20"/>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0"/>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0"/>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62" name="Google Shape;66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63"/>
        <p:cNvGrpSpPr/>
        <p:nvPr/>
      </p:nvGrpSpPr>
      <p:grpSpPr>
        <a:xfrm>
          <a:off x="0" y="0"/>
          <a:ext cx="0" cy="0"/>
          <a:chOff x="0" y="0"/>
          <a:chExt cx="0" cy="0"/>
        </a:xfrm>
      </p:grpSpPr>
      <p:pic>
        <p:nvPicPr>
          <p:cNvPr id="664" name="Google Shape;664;p21"/>
          <p:cNvPicPr preferRelativeResize="0"/>
          <p:nvPr/>
        </p:nvPicPr>
        <p:blipFill rotWithShape="1">
          <a:blip r:embed="rId2">
            <a:alphaModFix/>
          </a:blip>
          <a:srcRect t="1845" r="1845"/>
          <a:stretch/>
        </p:blipFill>
        <p:spPr>
          <a:xfrm>
            <a:off x="0" y="0"/>
            <a:ext cx="9144000" cy="5143500"/>
          </a:xfrm>
          <a:prstGeom prst="rect">
            <a:avLst/>
          </a:prstGeom>
          <a:noFill/>
          <a:ln>
            <a:noFill/>
          </a:ln>
        </p:spPr>
      </p:pic>
      <p:grpSp>
        <p:nvGrpSpPr>
          <p:cNvPr id="665" name="Google Shape;665;p21"/>
          <p:cNvGrpSpPr/>
          <p:nvPr/>
        </p:nvGrpSpPr>
        <p:grpSpPr>
          <a:xfrm>
            <a:off x="7296594" y="-807006"/>
            <a:ext cx="1963562" cy="2007199"/>
            <a:chOff x="-1080731" y="-464106"/>
            <a:chExt cx="1963562" cy="2007199"/>
          </a:xfrm>
        </p:grpSpPr>
        <p:pic>
          <p:nvPicPr>
            <p:cNvPr id="666" name="Google Shape;666;p21"/>
            <p:cNvPicPr preferRelativeResize="0"/>
            <p:nvPr/>
          </p:nvPicPr>
          <p:blipFill>
            <a:blip r:embed="rId3">
              <a:alphaModFix amt="50000"/>
            </a:blip>
            <a:stretch>
              <a:fillRect/>
            </a:stretch>
          </p:blipFill>
          <p:spPr>
            <a:xfrm rot="5400000" flipH="1">
              <a:off x="-1102550" y="-442287"/>
              <a:ext cx="2007199" cy="1963562"/>
            </a:xfrm>
            <a:prstGeom prst="rect">
              <a:avLst/>
            </a:prstGeom>
            <a:noFill/>
            <a:ln>
              <a:noFill/>
            </a:ln>
          </p:spPr>
        </p:pic>
        <p:grpSp>
          <p:nvGrpSpPr>
            <p:cNvPr id="667" name="Google Shape;667;p21"/>
            <p:cNvGrpSpPr/>
            <p:nvPr/>
          </p:nvGrpSpPr>
          <p:grpSpPr>
            <a:xfrm>
              <a:off x="180233" y="344198"/>
              <a:ext cx="314775" cy="315031"/>
              <a:chOff x="2587625" y="3803651"/>
              <a:chExt cx="1947862" cy="1949451"/>
            </a:xfrm>
          </p:grpSpPr>
          <p:sp>
            <p:nvSpPr>
              <p:cNvPr id="668" name="Google Shape;668;p21"/>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1"/>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0" name="Google Shape;670;p21"/>
            <p:cNvGrpSpPr/>
            <p:nvPr/>
          </p:nvGrpSpPr>
          <p:grpSpPr>
            <a:xfrm>
              <a:off x="149886" y="954277"/>
              <a:ext cx="375692" cy="388390"/>
              <a:chOff x="2470150" y="803276"/>
              <a:chExt cx="1925637" cy="1990725"/>
            </a:xfrm>
          </p:grpSpPr>
          <p:sp>
            <p:nvSpPr>
              <p:cNvPr id="671" name="Google Shape;671;p21"/>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1"/>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1"/>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674" name="Google Shape;674;p21"/>
          <p:cNvPicPr preferRelativeResize="0"/>
          <p:nvPr/>
        </p:nvPicPr>
        <p:blipFill rotWithShape="1">
          <a:blip r:embed="rId4">
            <a:alphaModFix amt="50000"/>
          </a:blip>
          <a:srcRect/>
          <a:stretch/>
        </p:blipFill>
        <p:spPr>
          <a:xfrm rot="-9319732" flipH="1">
            <a:off x="-2127523" y="-1840964"/>
            <a:ext cx="3541900" cy="3464899"/>
          </a:xfrm>
          <a:prstGeom prst="rect">
            <a:avLst/>
          </a:prstGeom>
          <a:noFill/>
          <a:ln>
            <a:noFill/>
          </a:ln>
        </p:spPr>
      </p:pic>
      <p:pic>
        <p:nvPicPr>
          <p:cNvPr id="675" name="Google Shape;675;p21"/>
          <p:cNvPicPr preferRelativeResize="0"/>
          <p:nvPr/>
        </p:nvPicPr>
        <p:blipFill rotWithShape="1">
          <a:blip r:embed="rId5">
            <a:alphaModFix/>
          </a:blip>
          <a:srcRect l="7206" r="48311" b="45438"/>
          <a:stretch/>
        </p:blipFill>
        <p:spPr>
          <a:xfrm flipH="1">
            <a:off x="7924801" y="2289174"/>
            <a:ext cx="1219199" cy="2854326"/>
          </a:xfrm>
          <a:prstGeom prst="rect">
            <a:avLst/>
          </a:prstGeom>
          <a:noFill/>
          <a:ln>
            <a:noFill/>
          </a:ln>
        </p:spPr>
      </p:pic>
      <p:sp>
        <p:nvSpPr>
          <p:cNvPr id="676" name="Google Shape;67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35"/>
        <p:cNvGrpSpPr/>
        <p:nvPr/>
      </p:nvGrpSpPr>
      <p:grpSpPr>
        <a:xfrm>
          <a:off x="0" y="0"/>
          <a:ext cx="0" cy="0"/>
          <a:chOff x="0" y="0"/>
          <a:chExt cx="0" cy="0"/>
        </a:xfrm>
      </p:grpSpPr>
      <p:pic>
        <p:nvPicPr>
          <p:cNvPr id="736" name="Google Shape;736;p2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737" name="Google Shape;737;p2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738" name="Google Shape;738;p23"/>
          <p:cNvGrpSpPr/>
          <p:nvPr/>
        </p:nvGrpSpPr>
        <p:grpSpPr>
          <a:xfrm>
            <a:off x="-1317551" y="-1764187"/>
            <a:ext cx="12139827" cy="8644226"/>
            <a:chOff x="-1317551" y="-1764187"/>
            <a:chExt cx="12139827" cy="8644226"/>
          </a:xfrm>
        </p:grpSpPr>
        <p:pic>
          <p:nvPicPr>
            <p:cNvPr id="739" name="Google Shape;739;p2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740" name="Google Shape;740;p2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741" name="Google Shape;741;p23"/>
          <p:cNvGrpSpPr/>
          <p:nvPr/>
        </p:nvGrpSpPr>
        <p:grpSpPr>
          <a:xfrm>
            <a:off x="-812831" y="-464094"/>
            <a:ext cx="10247205" cy="6233605"/>
            <a:chOff x="-812831" y="-464094"/>
            <a:chExt cx="10247205" cy="6233605"/>
          </a:xfrm>
        </p:grpSpPr>
        <p:grpSp>
          <p:nvGrpSpPr>
            <p:cNvPr id="742" name="Google Shape;742;p23"/>
            <p:cNvGrpSpPr/>
            <p:nvPr/>
          </p:nvGrpSpPr>
          <p:grpSpPr>
            <a:xfrm>
              <a:off x="-812831" y="-464094"/>
              <a:ext cx="1963562" cy="2007199"/>
              <a:chOff x="-812831" y="-464094"/>
              <a:chExt cx="1963562" cy="2007199"/>
            </a:xfrm>
          </p:grpSpPr>
          <p:pic>
            <p:nvPicPr>
              <p:cNvPr id="743" name="Google Shape;743;p2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744" name="Google Shape;744;p23"/>
              <p:cNvGrpSpPr/>
              <p:nvPr/>
            </p:nvGrpSpPr>
            <p:grpSpPr>
              <a:xfrm>
                <a:off x="432509" y="425393"/>
                <a:ext cx="327048" cy="318787"/>
                <a:chOff x="7593013" y="858838"/>
                <a:chExt cx="2011362" cy="1960563"/>
              </a:xfrm>
            </p:grpSpPr>
            <p:sp>
              <p:nvSpPr>
                <p:cNvPr id="745" name="Google Shape;745;p2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23"/>
              <p:cNvGrpSpPr/>
              <p:nvPr/>
            </p:nvGrpSpPr>
            <p:grpSpPr>
              <a:xfrm>
                <a:off x="475773" y="1088819"/>
                <a:ext cx="268433" cy="269094"/>
                <a:chOff x="5157788" y="3706813"/>
                <a:chExt cx="1936749" cy="1941513"/>
              </a:xfrm>
            </p:grpSpPr>
            <p:sp>
              <p:nvSpPr>
                <p:cNvPr id="755" name="Google Shape;755;p2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23"/>
              <p:cNvGrpSpPr/>
              <p:nvPr/>
            </p:nvGrpSpPr>
            <p:grpSpPr>
              <a:xfrm>
                <a:off x="-163800" y="693721"/>
                <a:ext cx="399570" cy="413075"/>
                <a:chOff x="2470150" y="803276"/>
                <a:chExt cx="1925637" cy="1990725"/>
              </a:xfrm>
            </p:grpSpPr>
            <p:sp>
              <p:nvSpPr>
                <p:cNvPr id="763" name="Google Shape;763;p2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6" name="Google Shape;766;p23"/>
            <p:cNvGrpSpPr/>
            <p:nvPr/>
          </p:nvGrpSpPr>
          <p:grpSpPr>
            <a:xfrm>
              <a:off x="7427175" y="3805950"/>
              <a:ext cx="2007199" cy="1963562"/>
              <a:chOff x="7427175" y="3805950"/>
              <a:chExt cx="2007199" cy="1963562"/>
            </a:xfrm>
          </p:grpSpPr>
          <p:pic>
            <p:nvPicPr>
              <p:cNvPr id="767" name="Google Shape;767;p2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768" name="Google Shape;768;p23"/>
              <p:cNvGrpSpPr/>
              <p:nvPr/>
            </p:nvGrpSpPr>
            <p:grpSpPr>
              <a:xfrm>
                <a:off x="7684576" y="4187077"/>
                <a:ext cx="344666" cy="317481"/>
                <a:chOff x="7392988" y="4000501"/>
                <a:chExt cx="2193925" cy="2020888"/>
              </a:xfrm>
            </p:grpSpPr>
            <p:sp>
              <p:nvSpPr>
                <p:cNvPr id="769" name="Google Shape;769;p2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23"/>
              <p:cNvGrpSpPr/>
              <p:nvPr/>
            </p:nvGrpSpPr>
            <p:grpSpPr>
              <a:xfrm>
                <a:off x="8322158" y="4188298"/>
                <a:ext cx="314775" cy="315031"/>
                <a:chOff x="2587625" y="3803651"/>
                <a:chExt cx="1947862" cy="1949451"/>
              </a:xfrm>
            </p:grpSpPr>
            <p:sp>
              <p:nvSpPr>
                <p:cNvPr id="774" name="Google Shape;774;p2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6" name="Google Shape;776;p23"/>
              <p:cNvGrpSpPr/>
              <p:nvPr/>
            </p:nvGrpSpPr>
            <p:grpSpPr>
              <a:xfrm>
                <a:off x="7958137" y="4710338"/>
                <a:ext cx="405749" cy="405417"/>
                <a:chOff x="5448300" y="858838"/>
                <a:chExt cx="1936750" cy="1935163"/>
              </a:xfrm>
            </p:grpSpPr>
            <p:sp>
              <p:nvSpPr>
                <p:cNvPr id="777" name="Google Shape;777;p2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2"/>
        <p:cNvGrpSpPr/>
        <p:nvPr/>
      </p:nvGrpSpPr>
      <p:grpSpPr>
        <a:xfrm>
          <a:off x="0" y="0"/>
          <a:ext cx="0" cy="0"/>
          <a:chOff x="0" y="0"/>
          <a:chExt cx="0" cy="0"/>
        </a:xfrm>
      </p:grpSpPr>
      <p:pic>
        <p:nvPicPr>
          <p:cNvPr id="783" name="Google Shape;783;p24"/>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784" name="Google Shape;784;p24"/>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grpSp>
        <p:nvGrpSpPr>
          <p:cNvPr id="785" name="Google Shape;785;p24"/>
          <p:cNvGrpSpPr/>
          <p:nvPr/>
        </p:nvGrpSpPr>
        <p:grpSpPr>
          <a:xfrm>
            <a:off x="-1232550" y="-442275"/>
            <a:ext cx="2007199" cy="1963562"/>
            <a:chOff x="-1232550" y="-442275"/>
            <a:chExt cx="2007199" cy="1963562"/>
          </a:xfrm>
        </p:grpSpPr>
        <p:pic>
          <p:nvPicPr>
            <p:cNvPr id="786" name="Google Shape;786;p24"/>
            <p:cNvPicPr preferRelativeResize="0"/>
            <p:nvPr/>
          </p:nvPicPr>
          <p:blipFill>
            <a:blip r:embed="rId4">
              <a:alphaModFix amt="50000"/>
            </a:blip>
            <a:stretch>
              <a:fillRect/>
            </a:stretch>
          </p:blipFill>
          <p:spPr>
            <a:xfrm>
              <a:off x="-1232550" y="-442275"/>
              <a:ext cx="2007199" cy="1963562"/>
            </a:xfrm>
            <a:prstGeom prst="rect">
              <a:avLst/>
            </a:prstGeom>
            <a:noFill/>
            <a:ln>
              <a:noFill/>
            </a:ln>
          </p:spPr>
        </p:pic>
        <p:grpSp>
          <p:nvGrpSpPr>
            <p:cNvPr id="787" name="Google Shape;787;p24"/>
            <p:cNvGrpSpPr/>
            <p:nvPr/>
          </p:nvGrpSpPr>
          <p:grpSpPr>
            <a:xfrm>
              <a:off x="-111386" y="413143"/>
              <a:ext cx="489610" cy="489209"/>
              <a:chOff x="5448300" y="858838"/>
              <a:chExt cx="1936750" cy="1935163"/>
            </a:xfrm>
          </p:grpSpPr>
          <p:sp>
            <p:nvSpPr>
              <p:cNvPr id="788" name="Google Shape;788;p24"/>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4"/>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4"/>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4"/>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4"/>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24"/>
            <p:cNvGrpSpPr/>
            <p:nvPr/>
          </p:nvGrpSpPr>
          <p:grpSpPr>
            <a:xfrm>
              <a:off x="283076" y="-76198"/>
              <a:ext cx="344666" cy="317481"/>
              <a:chOff x="7392988" y="4000501"/>
              <a:chExt cx="2193925" cy="2020888"/>
            </a:xfrm>
          </p:grpSpPr>
          <p:sp>
            <p:nvSpPr>
              <p:cNvPr id="794" name="Google Shape;794;p24"/>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4"/>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4"/>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4"/>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798" name="Google Shape;798;p24"/>
          <p:cNvPicPr preferRelativeResize="0"/>
          <p:nvPr/>
        </p:nvPicPr>
        <p:blipFill rotWithShape="1">
          <a:blip r:embed="rId5">
            <a:alphaModFix amt="50000"/>
          </a:blip>
          <a:srcRect/>
          <a:stretch/>
        </p:blipFill>
        <p:spPr>
          <a:xfrm rot="5829584">
            <a:off x="-1656398" y="3238387"/>
            <a:ext cx="3541898" cy="34648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pic>
        <p:nvPicPr>
          <p:cNvPr id="107" name="Google Shape;107;p5"/>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108" name="Google Shape;108;p5"/>
          <p:cNvPicPr preferRelativeResize="0"/>
          <p:nvPr/>
        </p:nvPicPr>
        <p:blipFill rotWithShape="1">
          <a:blip r:embed="rId3">
            <a:alphaModFix/>
          </a:blip>
          <a:srcRect l="7206" r="48311" b="45438"/>
          <a:stretch/>
        </p:blipFill>
        <p:spPr>
          <a:xfrm flipH="1">
            <a:off x="7924801" y="2289174"/>
            <a:ext cx="1219199" cy="2854326"/>
          </a:xfrm>
          <a:prstGeom prst="rect">
            <a:avLst/>
          </a:prstGeom>
          <a:noFill/>
          <a:ln>
            <a:noFill/>
          </a:ln>
        </p:spPr>
      </p:pic>
      <p:grpSp>
        <p:nvGrpSpPr>
          <p:cNvPr id="109" name="Google Shape;109;p5"/>
          <p:cNvGrpSpPr/>
          <p:nvPr/>
        </p:nvGrpSpPr>
        <p:grpSpPr>
          <a:xfrm>
            <a:off x="7748444" y="-749981"/>
            <a:ext cx="1963562" cy="2058264"/>
            <a:chOff x="7748444" y="-749981"/>
            <a:chExt cx="1963562" cy="2058264"/>
          </a:xfrm>
        </p:grpSpPr>
        <p:pic>
          <p:nvPicPr>
            <p:cNvPr id="110" name="Google Shape;110;p5"/>
            <p:cNvPicPr preferRelativeResize="0"/>
            <p:nvPr/>
          </p:nvPicPr>
          <p:blipFill>
            <a:blip r:embed="rId4">
              <a:alphaModFix amt="50000"/>
            </a:blip>
            <a:stretch>
              <a:fillRect/>
            </a:stretch>
          </p:blipFill>
          <p:spPr>
            <a:xfrm rot="-5400000">
              <a:off x="7726625" y="-728163"/>
              <a:ext cx="2007199" cy="1963562"/>
            </a:xfrm>
            <a:prstGeom prst="rect">
              <a:avLst/>
            </a:prstGeom>
            <a:noFill/>
            <a:ln>
              <a:noFill/>
            </a:ln>
          </p:spPr>
        </p:pic>
        <p:grpSp>
          <p:nvGrpSpPr>
            <p:cNvPr id="111" name="Google Shape;111;p5"/>
            <p:cNvGrpSpPr/>
            <p:nvPr/>
          </p:nvGrpSpPr>
          <p:grpSpPr>
            <a:xfrm>
              <a:off x="8697039" y="990802"/>
              <a:ext cx="344666" cy="317481"/>
              <a:chOff x="7392988" y="4000501"/>
              <a:chExt cx="2193925" cy="2020888"/>
            </a:xfrm>
          </p:grpSpPr>
          <p:sp>
            <p:nvSpPr>
              <p:cNvPr id="112" name="Google Shape;112;p5"/>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5"/>
            <p:cNvGrpSpPr/>
            <p:nvPr/>
          </p:nvGrpSpPr>
          <p:grpSpPr>
            <a:xfrm>
              <a:off x="8711995" y="-283402"/>
              <a:ext cx="314775" cy="315031"/>
              <a:chOff x="2587625" y="3803651"/>
              <a:chExt cx="1947862" cy="1949451"/>
            </a:xfrm>
          </p:grpSpPr>
          <p:sp>
            <p:nvSpPr>
              <p:cNvPr id="117" name="Google Shape;117;p5"/>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5"/>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5"/>
            <p:cNvGrpSpPr/>
            <p:nvPr/>
          </p:nvGrpSpPr>
          <p:grpSpPr>
            <a:xfrm>
              <a:off x="8691099" y="332490"/>
              <a:ext cx="356556" cy="357432"/>
              <a:chOff x="5157788" y="3706813"/>
              <a:chExt cx="1936749" cy="1941513"/>
            </a:xfrm>
          </p:grpSpPr>
          <p:sp>
            <p:nvSpPr>
              <p:cNvPr id="120" name="Google Shape;120;p5"/>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5"/>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5"/>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5"/>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5"/>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5"/>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5"/>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 name="Google Shape;127;p5"/>
            <p:cNvGrpSpPr/>
            <p:nvPr/>
          </p:nvGrpSpPr>
          <p:grpSpPr>
            <a:xfrm>
              <a:off x="8134700" y="650849"/>
              <a:ext cx="354895" cy="366891"/>
              <a:chOff x="2470150" y="803276"/>
              <a:chExt cx="1925637" cy="1990725"/>
            </a:xfrm>
          </p:grpSpPr>
          <p:sp>
            <p:nvSpPr>
              <p:cNvPr id="128" name="Google Shape;128;p5"/>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5"/>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5"/>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5"/>
            <p:cNvGrpSpPr/>
            <p:nvPr/>
          </p:nvGrpSpPr>
          <p:grpSpPr>
            <a:xfrm>
              <a:off x="8148634" y="33393"/>
              <a:ext cx="327048" cy="318787"/>
              <a:chOff x="7593013" y="858838"/>
              <a:chExt cx="2011362" cy="1960563"/>
            </a:xfrm>
          </p:grpSpPr>
          <p:sp>
            <p:nvSpPr>
              <p:cNvPr id="132" name="Google Shape;132;p5"/>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5"/>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5"/>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5"/>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5"/>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5"/>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5"/>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5"/>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1" name="Google Shape;141;p5"/>
          <p:cNvGrpSpPr/>
          <p:nvPr/>
        </p:nvGrpSpPr>
        <p:grpSpPr>
          <a:xfrm>
            <a:off x="-2390260" y="2612395"/>
            <a:ext cx="13982515" cy="5049298"/>
            <a:chOff x="-2390260" y="2612395"/>
            <a:chExt cx="13982515" cy="5049298"/>
          </a:xfrm>
        </p:grpSpPr>
        <p:pic>
          <p:nvPicPr>
            <p:cNvPr id="142" name="Google Shape;142;p5"/>
            <p:cNvPicPr preferRelativeResize="0"/>
            <p:nvPr/>
          </p:nvPicPr>
          <p:blipFill rotWithShape="1">
            <a:blip r:embed="rId5">
              <a:alphaModFix amt="50000"/>
            </a:blip>
            <a:srcRect/>
            <a:stretch/>
          </p:blipFill>
          <p:spPr>
            <a:xfrm rot="2277521" flipH="1">
              <a:off x="7359376" y="3473986"/>
              <a:ext cx="3541899" cy="3464899"/>
            </a:xfrm>
            <a:prstGeom prst="rect">
              <a:avLst/>
            </a:prstGeom>
            <a:noFill/>
            <a:ln>
              <a:noFill/>
            </a:ln>
          </p:spPr>
        </p:pic>
        <p:pic>
          <p:nvPicPr>
            <p:cNvPr id="143" name="Google Shape;143;p5"/>
            <p:cNvPicPr preferRelativeResize="0"/>
            <p:nvPr/>
          </p:nvPicPr>
          <p:blipFill rotWithShape="1">
            <a:blip r:embed="rId5">
              <a:alphaModFix amt="50000"/>
            </a:blip>
            <a:srcRect/>
            <a:stretch/>
          </p:blipFill>
          <p:spPr>
            <a:xfrm rot="7843542" flipH="1">
              <a:off x="-1692850" y="3352361"/>
              <a:ext cx="3541899" cy="3464900"/>
            </a:xfrm>
            <a:prstGeom prst="rect">
              <a:avLst/>
            </a:prstGeom>
            <a:noFill/>
            <a:ln>
              <a:noFill/>
            </a:ln>
          </p:spPr>
        </p:pic>
      </p:grpSp>
      <p:sp>
        <p:nvSpPr>
          <p:cNvPr id="144" name="Google Shape;1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5"/>
          <p:cNvSpPr txBox="1">
            <a:spLocks noGrp="1"/>
          </p:cNvSpPr>
          <p:nvPr>
            <p:ph type="subTitle" idx="1"/>
          </p:nvPr>
        </p:nvSpPr>
        <p:spPr>
          <a:xfrm>
            <a:off x="4955686"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5"/>
          <p:cNvSpPr txBox="1">
            <a:spLocks noGrp="1"/>
          </p:cNvSpPr>
          <p:nvPr>
            <p:ph type="subTitle" idx="2"/>
          </p:nvPr>
        </p:nvSpPr>
        <p:spPr>
          <a:xfrm>
            <a:off x="1450225"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5"/>
          <p:cNvSpPr txBox="1">
            <a:spLocks noGrp="1"/>
          </p:cNvSpPr>
          <p:nvPr>
            <p:ph type="subTitle" idx="3"/>
          </p:nvPr>
        </p:nvSpPr>
        <p:spPr>
          <a:xfrm>
            <a:off x="1450213"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8" name="Google Shape;148;p5"/>
          <p:cNvSpPr txBox="1">
            <a:spLocks noGrp="1"/>
          </p:cNvSpPr>
          <p:nvPr>
            <p:ph type="subTitle" idx="4"/>
          </p:nvPr>
        </p:nvSpPr>
        <p:spPr>
          <a:xfrm>
            <a:off x="4955688"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3"/>
        <p:cNvGrpSpPr/>
        <p:nvPr/>
      </p:nvGrpSpPr>
      <p:grpSpPr>
        <a:xfrm>
          <a:off x="0" y="0"/>
          <a:ext cx="0" cy="0"/>
          <a:chOff x="0" y="0"/>
          <a:chExt cx="0" cy="0"/>
        </a:xfrm>
      </p:grpSpPr>
      <p:pic>
        <p:nvPicPr>
          <p:cNvPr id="184" name="Google Shape;184;p8"/>
          <p:cNvPicPr preferRelativeResize="0"/>
          <p:nvPr/>
        </p:nvPicPr>
        <p:blipFill rotWithShape="1">
          <a:blip r:embed="rId2">
            <a:alphaModFix/>
          </a:blip>
          <a:srcRect t="1845" r="1845"/>
          <a:stretch/>
        </p:blipFill>
        <p:spPr>
          <a:xfrm flipH="1">
            <a:off x="0" y="0"/>
            <a:ext cx="9144000" cy="5143500"/>
          </a:xfrm>
          <a:prstGeom prst="rect">
            <a:avLst/>
          </a:prstGeom>
          <a:noFill/>
          <a:ln>
            <a:noFill/>
          </a:ln>
        </p:spPr>
      </p:pic>
      <p:pic>
        <p:nvPicPr>
          <p:cNvPr id="185" name="Google Shape;185;p8"/>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grpSp>
        <p:nvGrpSpPr>
          <p:cNvPr id="186" name="Google Shape;186;p8"/>
          <p:cNvGrpSpPr/>
          <p:nvPr/>
        </p:nvGrpSpPr>
        <p:grpSpPr>
          <a:xfrm flipH="1">
            <a:off x="-1880360" y="-2238539"/>
            <a:ext cx="12746263" cy="9194093"/>
            <a:chOff x="-1880360" y="-2238539"/>
            <a:chExt cx="12746263" cy="9194093"/>
          </a:xfrm>
        </p:grpSpPr>
        <p:pic>
          <p:nvPicPr>
            <p:cNvPr id="187" name="Google Shape;187;p8"/>
            <p:cNvPicPr preferRelativeResize="0"/>
            <p:nvPr/>
          </p:nvPicPr>
          <p:blipFill rotWithShape="1">
            <a:blip r:embed="rId4">
              <a:alphaModFix amt="50000"/>
            </a:blip>
            <a:srcRect/>
            <a:stretch/>
          </p:blipFill>
          <p:spPr>
            <a:xfrm rot="6621927">
              <a:off x="-1410850" y="2959950"/>
              <a:ext cx="3541900" cy="3464899"/>
            </a:xfrm>
            <a:prstGeom prst="rect">
              <a:avLst/>
            </a:prstGeom>
            <a:noFill/>
            <a:ln>
              <a:noFill/>
            </a:ln>
          </p:spPr>
        </p:pic>
        <p:pic>
          <p:nvPicPr>
            <p:cNvPr id="188" name="Google Shape;188;p8"/>
            <p:cNvPicPr preferRelativeResize="0"/>
            <p:nvPr/>
          </p:nvPicPr>
          <p:blipFill rotWithShape="1">
            <a:blip r:embed="rId4">
              <a:alphaModFix amt="50000"/>
            </a:blip>
            <a:srcRect/>
            <a:stretch/>
          </p:blipFill>
          <p:spPr>
            <a:xfrm rot="4680349">
              <a:off x="7032301" y="-1878673"/>
              <a:ext cx="3541900" cy="3464897"/>
            </a:xfrm>
            <a:prstGeom prst="rect">
              <a:avLst/>
            </a:prstGeom>
            <a:noFill/>
            <a:ln>
              <a:noFill/>
            </a:ln>
          </p:spPr>
        </p:pic>
      </p:grpSp>
      <p:grpSp>
        <p:nvGrpSpPr>
          <p:cNvPr id="189" name="Google Shape;189;p8"/>
          <p:cNvGrpSpPr/>
          <p:nvPr/>
        </p:nvGrpSpPr>
        <p:grpSpPr>
          <a:xfrm>
            <a:off x="7748444" y="-749981"/>
            <a:ext cx="1963562" cy="2058264"/>
            <a:chOff x="7748444" y="-749981"/>
            <a:chExt cx="1963562" cy="2058264"/>
          </a:xfrm>
        </p:grpSpPr>
        <p:pic>
          <p:nvPicPr>
            <p:cNvPr id="190" name="Google Shape;190;p8"/>
            <p:cNvPicPr preferRelativeResize="0"/>
            <p:nvPr/>
          </p:nvPicPr>
          <p:blipFill>
            <a:blip r:embed="rId5">
              <a:alphaModFix amt="50000"/>
            </a:blip>
            <a:stretch>
              <a:fillRect/>
            </a:stretch>
          </p:blipFill>
          <p:spPr>
            <a:xfrm rot="-5400000">
              <a:off x="7726625" y="-728163"/>
              <a:ext cx="2007199" cy="1963562"/>
            </a:xfrm>
            <a:prstGeom prst="rect">
              <a:avLst/>
            </a:prstGeom>
            <a:noFill/>
            <a:ln>
              <a:noFill/>
            </a:ln>
          </p:spPr>
        </p:pic>
        <p:grpSp>
          <p:nvGrpSpPr>
            <p:cNvPr id="191" name="Google Shape;191;p8"/>
            <p:cNvGrpSpPr/>
            <p:nvPr/>
          </p:nvGrpSpPr>
          <p:grpSpPr>
            <a:xfrm>
              <a:off x="8697039" y="990802"/>
              <a:ext cx="344666" cy="317481"/>
              <a:chOff x="7392988" y="4000501"/>
              <a:chExt cx="2193925" cy="2020888"/>
            </a:xfrm>
          </p:grpSpPr>
          <p:sp>
            <p:nvSpPr>
              <p:cNvPr id="192" name="Google Shape;192;p8"/>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 name="Google Shape;196;p8"/>
            <p:cNvGrpSpPr/>
            <p:nvPr/>
          </p:nvGrpSpPr>
          <p:grpSpPr>
            <a:xfrm>
              <a:off x="8691099" y="332490"/>
              <a:ext cx="356556" cy="357432"/>
              <a:chOff x="5157788" y="3706813"/>
              <a:chExt cx="1936749" cy="1941513"/>
            </a:xfrm>
          </p:grpSpPr>
          <p:sp>
            <p:nvSpPr>
              <p:cNvPr id="197" name="Google Shape;197;p8"/>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204;p8"/>
            <p:cNvGrpSpPr/>
            <p:nvPr/>
          </p:nvGrpSpPr>
          <p:grpSpPr>
            <a:xfrm>
              <a:off x="8134700" y="650849"/>
              <a:ext cx="354895" cy="366891"/>
              <a:chOff x="2470150" y="803276"/>
              <a:chExt cx="1925637" cy="1990725"/>
            </a:xfrm>
          </p:grpSpPr>
          <p:sp>
            <p:nvSpPr>
              <p:cNvPr id="205" name="Google Shape;205;p8"/>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8"/>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 name="Google Shape;20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pic>
        <p:nvPicPr>
          <p:cNvPr id="210" name="Google Shape;210;p9"/>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211" name="Google Shape;211;p9"/>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212" name="Google Shape;212;p9"/>
          <p:cNvGrpSpPr/>
          <p:nvPr/>
        </p:nvGrpSpPr>
        <p:grpSpPr>
          <a:xfrm>
            <a:off x="-440475" y="-271600"/>
            <a:ext cx="9706505" cy="5879205"/>
            <a:chOff x="-440475" y="-271600"/>
            <a:chExt cx="9706505" cy="5879205"/>
          </a:xfrm>
        </p:grpSpPr>
        <p:grpSp>
          <p:nvGrpSpPr>
            <p:cNvPr id="213" name="Google Shape;213;p9"/>
            <p:cNvGrpSpPr/>
            <p:nvPr/>
          </p:nvGrpSpPr>
          <p:grpSpPr>
            <a:xfrm>
              <a:off x="7302469" y="3600406"/>
              <a:ext cx="1963562" cy="2007199"/>
              <a:chOff x="-812831" y="-464094"/>
              <a:chExt cx="1963562" cy="2007199"/>
            </a:xfrm>
          </p:grpSpPr>
          <p:pic>
            <p:nvPicPr>
              <p:cNvPr id="214" name="Google Shape;214;p9"/>
              <p:cNvPicPr preferRelativeResize="0"/>
              <p:nvPr/>
            </p:nvPicPr>
            <p:blipFill>
              <a:blip r:embed="rId4">
                <a:alphaModFix amt="50000"/>
              </a:blip>
              <a:stretch>
                <a:fillRect/>
              </a:stretch>
            </p:blipFill>
            <p:spPr>
              <a:xfrm rot="5400000">
                <a:off x="-834650" y="-442275"/>
                <a:ext cx="2007199" cy="1963562"/>
              </a:xfrm>
              <a:prstGeom prst="rect">
                <a:avLst/>
              </a:prstGeom>
              <a:noFill/>
              <a:ln>
                <a:noFill/>
              </a:ln>
            </p:spPr>
          </p:pic>
          <p:grpSp>
            <p:nvGrpSpPr>
              <p:cNvPr id="215" name="Google Shape;215;p9"/>
              <p:cNvGrpSpPr/>
              <p:nvPr/>
            </p:nvGrpSpPr>
            <p:grpSpPr>
              <a:xfrm>
                <a:off x="432509" y="425393"/>
                <a:ext cx="327048" cy="318787"/>
                <a:chOff x="7593013" y="858838"/>
                <a:chExt cx="2011362" cy="1960563"/>
              </a:xfrm>
            </p:grpSpPr>
            <p:sp>
              <p:nvSpPr>
                <p:cNvPr id="216" name="Google Shape;216;p9"/>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9"/>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9"/>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9"/>
              <p:cNvGrpSpPr/>
              <p:nvPr/>
            </p:nvGrpSpPr>
            <p:grpSpPr>
              <a:xfrm>
                <a:off x="475773" y="1088819"/>
                <a:ext cx="268433" cy="269094"/>
                <a:chOff x="5157788" y="3706813"/>
                <a:chExt cx="1936749" cy="1941513"/>
              </a:xfrm>
            </p:grpSpPr>
            <p:sp>
              <p:nvSpPr>
                <p:cNvPr id="226" name="Google Shape;226;p9"/>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9"/>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9"/>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9"/>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9"/>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9"/>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9"/>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9"/>
              <p:cNvGrpSpPr/>
              <p:nvPr/>
            </p:nvGrpSpPr>
            <p:grpSpPr>
              <a:xfrm>
                <a:off x="-163800" y="693721"/>
                <a:ext cx="399570" cy="413075"/>
                <a:chOff x="2470150" y="803276"/>
                <a:chExt cx="1925637" cy="1990725"/>
              </a:xfrm>
            </p:grpSpPr>
            <p:sp>
              <p:nvSpPr>
                <p:cNvPr id="234" name="Google Shape;234;p9"/>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9"/>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9"/>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7" name="Google Shape;237;p9"/>
            <p:cNvGrpSpPr/>
            <p:nvPr/>
          </p:nvGrpSpPr>
          <p:grpSpPr>
            <a:xfrm>
              <a:off x="-440475" y="-271600"/>
              <a:ext cx="2007199" cy="1963562"/>
              <a:chOff x="7427175" y="3805950"/>
              <a:chExt cx="2007199" cy="1963562"/>
            </a:xfrm>
          </p:grpSpPr>
          <p:pic>
            <p:nvPicPr>
              <p:cNvPr id="238" name="Google Shape;238;p9"/>
              <p:cNvPicPr preferRelativeResize="0"/>
              <p:nvPr/>
            </p:nvPicPr>
            <p:blipFill>
              <a:blip r:embed="rId4">
                <a:alphaModFix amt="50000"/>
              </a:blip>
              <a:stretch>
                <a:fillRect/>
              </a:stretch>
            </p:blipFill>
            <p:spPr>
              <a:xfrm>
                <a:off x="7427175" y="3805950"/>
                <a:ext cx="2007199" cy="1963562"/>
              </a:xfrm>
              <a:prstGeom prst="rect">
                <a:avLst/>
              </a:prstGeom>
              <a:noFill/>
              <a:ln>
                <a:noFill/>
              </a:ln>
            </p:spPr>
          </p:pic>
          <p:grpSp>
            <p:nvGrpSpPr>
              <p:cNvPr id="239" name="Google Shape;239;p9"/>
              <p:cNvGrpSpPr/>
              <p:nvPr/>
            </p:nvGrpSpPr>
            <p:grpSpPr>
              <a:xfrm>
                <a:off x="7684576" y="4187077"/>
                <a:ext cx="344666" cy="317481"/>
                <a:chOff x="7392988" y="4000501"/>
                <a:chExt cx="2193925" cy="2020888"/>
              </a:xfrm>
            </p:grpSpPr>
            <p:sp>
              <p:nvSpPr>
                <p:cNvPr id="240" name="Google Shape;240;p9"/>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9"/>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9"/>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9"/>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9"/>
              <p:cNvGrpSpPr/>
              <p:nvPr/>
            </p:nvGrpSpPr>
            <p:grpSpPr>
              <a:xfrm>
                <a:off x="8322158" y="4188298"/>
                <a:ext cx="314775" cy="315031"/>
                <a:chOff x="2587625" y="3803651"/>
                <a:chExt cx="1947862" cy="1949451"/>
              </a:xfrm>
            </p:grpSpPr>
            <p:sp>
              <p:nvSpPr>
                <p:cNvPr id="245" name="Google Shape;245;p9"/>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9"/>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9"/>
              <p:cNvGrpSpPr/>
              <p:nvPr/>
            </p:nvGrpSpPr>
            <p:grpSpPr>
              <a:xfrm>
                <a:off x="7958137" y="4710338"/>
                <a:ext cx="405749" cy="405417"/>
                <a:chOff x="5448300" y="858838"/>
                <a:chExt cx="1936750" cy="1935163"/>
              </a:xfrm>
            </p:grpSpPr>
            <p:sp>
              <p:nvSpPr>
                <p:cNvPr id="248" name="Google Shape;248;p9"/>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9"/>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9"/>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9"/>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9"/>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53" name="Google Shape;253;p9"/>
          <p:cNvGrpSpPr/>
          <p:nvPr/>
        </p:nvGrpSpPr>
        <p:grpSpPr>
          <a:xfrm rot="10800000">
            <a:off x="-1880360" y="-2238539"/>
            <a:ext cx="12746263" cy="9194093"/>
            <a:chOff x="-1880360" y="-2238539"/>
            <a:chExt cx="12746263" cy="9194093"/>
          </a:xfrm>
        </p:grpSpPr>
        <p:pic>
          <p:nvPicPr>
            <p:cNvPr id="254" name="Google Shape;254;p9"/>
            <p:cNvPicPr preferRelativeResize="0"/>
            <p:nvPr/>
          </p:nvPicPr>
          <p:blipFill rotWithShape="1">
            <a:blip r:embed="rId5">
              <a:alphaModFix amt="50000"/>
            </a:blip>
            <a:srcRect/>
            <a:stretch/>
          </p:blipFill>
          <p:spPr>
            <a:xfrm rot="6621927">
              <a:off x="-1410850" y="2959950"/>
              <a:ext cx="3541900" cy="3464899"/>
            </a:xfrm>
            <a:prstGeom prst="rect">
              <a:avLst/>
            </a:prstGeom>
            <a:noFill/>
            <a:ln>
              <a:noFill/>
            </a:ln>
          </p:spPr>
        </p:pic>
        <p:pic>
          <p:nvPicPr>
            <p:cNvPr id="255" name="Google Shape;255;p9"/>
            <p:cNvPicPr preferRelativeResize="0"/>
            <p:nvPr/>
          </p:nvPicPr>
          <p:blipFill rotWithShape="1">
            <a:blip r:embed="rId5">
              <a:alphaModFix amt="50000"/>
            </a:blip>
            <a:srcRect/>
            <a:stretch/>
          </p:blipFill>
          <p:spPr>
            <a:xfrm rot="4680349">
              <a:off x="7032301" y="-1878673"/>
              <a:ext cx="3541900" cy="3464897"/>
            </a:xfrm>
            <a:prstGeom prst="rect">
              <a:avLst/>
            </a:prstGeom>
            <a:noFill/>
            <a:ln>
              <a:noFill/>
            </a:ln>
          </p:spPr>
        </p:pic>
      </p:grpSp>
      <p:sp>
        <p:nvSpPr>
          <p:cNvPr id="256" name="Google Shape;256;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7" name="Google Shape;2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8"/>
        <p:cNvGrpSpPr/>
        <p:nvPr/>
      </p:nvGrpSpPr>
      <p:grpSpPr>
        <a:xfrm>
          <a:off x="0" y="0"/>
          <a:ext cx="0" cy="0"/>
          <a:chOff x="0" y="0"/>
          <a:chExt cx="0" cy="0"/>
        </a:xfrm>
      </p:grpSpPr>
      <p:sp>
        <p:nvSpPr>
          <p:cNvPr id="259" name="Google Shape;259;p10"/>
          <p:cNvSpPr>
            <a:spLocks noGrp="1"/>
          </p:cNvSpPr>
          <p:nvPr>
            <p:ph type="pic" idx="2"/>
          </p:nvPr>
        </p:nvSpPr>
        <p:spPr>
          <a:xfrm>
            <a:off x="0" y="0"/>
            <a:ext cx="9144000" cy="5143500"/>
          </a:xfrm>
          <a:prstGeom prst="rect">
            <a:avLst/>
          </a:prstGeom>
          <a:noFill/>
          <a:ln>
            <a:noFill/>
          </a:ln>
        </p:spPr>
      </p:sp>
      <p:sp>
        <p:nvSpPr>
          <p:cNvPr id="260" name="Google Shape;260;p10"/>
          <p:cNvSpPr txBox="1">
            <a:spLocks noGrp="1"/>
          </p:cNvSpPr>
          <p:nvPr>
            <p:ph type="title"/>
          </p:nvPr>
        </p:nvSpPr>
        <p:spPr>
          <a:xfrm>
            <a:off x="1948800" y="4014450"/>
            <a:ext cx="5246400" cy="441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1"/>
        <p:cNvGrpSpPr/>
        <p:nvPr/>
      </p:nvGrpSpPr>
      <p:grpSpPr>
        <a:xfrm>
          <a:off x="0" y="0"/>
          <a:ext cx="0" cy="0"/>
          <a:chOff x="0" y="0"/>
          <a:chExt cx="0" cy="0"/>
        </a:xfrm>
      </p:grpSpPr>
      <p:pic>
        <p:nvPicPr>
          <p:cNvPr id="312" name="Google Shape;312;p1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13" name="Google Shape;313;p13"/>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grpSp>
        <p:nvGrpSpPr>
          <p:cNvPr id="314" name="Google Shape;314;p13"/>
          <p:cNvGrpSpPr/>
          <p:nvPr/>
        </p:nvGrpSpPr>
        <p:grpSpPr>
          <a:xfrm>
            <a:off x="7427175" y="-528944"/>
            <a:ext cx="2592480" cy="5956880"/>
            <a:chOff x="7427175" y="-528944"/>
            <a:chExt cx="2592480" cy="5956880"/>
          </a:xfrm>
        </p:grpSpPr>
        <p:grpSp>
          <p:nvGrpSpPr>
            <p:cNvPr id="315" name="Google Shape;315;p13"/>
            <p:cNvGrpSpPr/>
            <p:nvPr/>
          </p:nvGrpSpPr>
          <p:grpSpPr>
            <a:xfrm>
              <a:off x="7427175" y="3464375"/>
              <a:ext cx="2007199" cy="1963562"/>
              <a:chOff x="7427175" y="3464375"/>
              <a:chExt cx="2007199" cy="1963562"/>
            </a:xfrm>
          </p:grpSpPr>
          <p:pic>
            <p:nvPicPr>
              <p:cNvPr id="316" name="Google Shape;316;p13"/>
              <p:cNvPicPr preferRelativeResize="0"/>
              <p:nvPr/>
            </p:nvPicPr>
            <p:blipFill>
              <a:blip r:embed="rId4">
                <a:alphaModFix amt="50000"/>
              </a:blip>
              <a:stretch>
                <a:fillRect/>
              </a:stretch>
            </p:blipFill>
            <p:spPr>
              <a:xfrm>
                <a:off x="7427175" y="3464375"/>
                <a:ext cx="2007199" cy="1963562"/>
              </a:xfrm>
              <a:prstGeom prst="rect">
                <a:avLst/>
              </a:prstGeom>
              <a:noFill/>
              <a:ln>
                <a:noFill/>
              </a:ln>
            </p:spPr>
          </p:pic>
          <p:grpSp>
            <p:nvGrpSpPr>
              <p:cNvPr id="317" name="Google Shape;317;p13"/>
              <p:cNvGrpSpPr/>
              <p:nvPr/>
            </p:nvGrpSpPr>
            <p:grpSpPr>
              <a:xfrm>
                <a:off x="8296126" y="3854502"/>
                <a:ext cx="344666" cy="317481"/>
                <a:chOff x="7392988" y="4000501"/>
                <a:chExt cx="2193925" cy="2020888"/>
              </a:xfrm>
            </p:grpSpPr>
            <p:sp>
              <p:nvSpPr>
                <p:cNvPr id="318" name="Google Shape;318;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13"/>
              <p:cNvGrpSpPr/>
              <p:nvPr/>
            </p:nvGrpSpPr>
            <p:grpSpPr>
              <a:xfrm>
                <a:off x="7665358" y="3855723"/>
                <a:ext cx="314775" cy="315031"/>
                <a:chOff x="2587625" y="3803651"/>
                <a:chExt cx="1947862" cy="1949451"/>
              </a:xfrm>
            </p:grpSpPr>
            <p:sp>
              <p:nvSpPr>
                <p:cNvPr id="323" name="Google Shape;323;p1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 name="Google Shape;325;p13"/>
              <p:cNvGrpSpPr/>
              <p:nvPr/>
            </p:nvGrpSpPr>
            <p:grpSpPr>
              <a:xfrm>
                <a:off x="7982674" y="4396565"/>
                <a:ext cx="356556" cy="357432"/>
                <a:chOff x="5157788" y="3706813"/>
                <a:chExt cx="1936749" cy="1941513"/>
              </a:xfrm>
            </p:grpSpPr>
            <p:sp>
              <p:nvSpPr>
                <p:cNvPr id="326" name="Google Shape;326;p1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8590475" y="4391836"/>
                <a:ext cx="354895" cy="366891"/>
                <a:chOff x="2470150" y="803276"/>
                <a:chExt cx="1925637" cy="1990725"/>
              </a:xfrm>
            </p:grpSpPr>
            <p:sp>
              <p:nvSpPr>
                <p:cNvPr id="334" name="Google Shape;334;p1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13"/>
              <p:cNvGrpSpPr/>
              <p:nvPr/>
            </p:nvGrpSpPr>
            <p:grpSpPr>
              <a:xfrm>
                <a:off x="8956809" y="3853843"/>
                <a:ext cx="327048" cy="318787"/>
                <a:chOff x="7593013" y="858838"/>
                <a:chExt cx="2011362" cy="1960563"/>
              </a:xfrm>
            </p:grpSpPr>
            <p:sp>
              <p:nvSpPr>
                <p:cNvPr id="338" name="Google Shape;338;p1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7" name="Google Shape;347;p13"/>
            <p:cNvGrpSpPr/>
            <p:nvPr/>
          </p:nvGrpSpPr>
          <p:grpSpPr>
            <a:xfrm>
              <a:off x="8056094" y="-528944"/>
              <a:ext cx="1963562" cy="2007199"/>
              <a:chOff x="8056094" y="-528944"/>
              <a:chExt cx="1963562" cy="2007199"/>
            </a:xfrm>
          </p:grpSpPr>
          <p:pic>
            <p:nvPicPr>
              <p:cNvPr id="348" name="Google Shape;348;p13"/>
              <p:cNvPicPr preferRelativeResize="0"/>
              <p:nvPr/>
            </p:nvPicPr>
            <p:blipFill>
              <a:blip r:embed="rId4">
                <a:alphaModFix amt="50000"/>
              </a:blip>
              <a:stretch>
                <a:fillRect/>
              </a:stretch>
            </p:blipFill>
            <p:spPr>
              <a:xfrm rot="-5400000">
                <a:off x="8034275" y="-507125"/>
                <a:ext cx="2007199" cy="1963562"/>
              </a:xfrm>
              <a:prstGeom prst="rect">
                <a:avLst/>
              </a:prstGeom>
              <a:noFill/>
              <a:ln>
                <a:noFill/>
              </a:ln>
            </p:spPr>
          </p:pic>
          <p:grpSp>
            <p:nvGrpSpPr>
              <p:cNvPr id="349" name="Google Shape;349;p13"/>
              <p:cNvGrpSpPr/>
              <p:nvPr/>
            </p:nvGrpSpPr>
            <p:grpSpPr>
              <a:xfrm>
                <a:off x="8377369" y="836972"/>
                <a:ext cx="461140" cy="460762"/>
                <a:chOff x="5448300" y="858838"/>
                <a:chExt cx="1936750" cy="1935163"/>
              </a:xfrm>
            </p:grpSpPr>
            <p:sp>
              <p:nvSpPr>
                <p:cNvPr id="350" name="Google Shape;350;p1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13"/>
              <p:cNvGrpSpPr/>
              <p:nvPr/>
            </p:nvGrpSpPr>
            <p:grpSpPr>
              <a:xfrm>
                <a:off x="8408256" y="235790"/>
                <a:ext cx="399355" cy="400747"/>
                <a:chOff x="6075363" y="1400175"/>
                <a:chExt cx="4960937" cy="4972050"/>
              </a:xfrm>
            </p:grpSpPr>
            <p:sp>
              <p:nvSpPr>
                <p:cNvPr id="356" name="Google Shape;356;p1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13"/>
              <p:cNvGrpSpPr/>
              <p:nvPr/>
            </p:nvGrpSpPr>
            <p:grpSpPr>
              <a:xfrm>
                <a:off x="8993226" y="584664"/>
                <a:ext cx="344666" cy="317481"/>
                <a:chOff x="7392988" y="4000501"/>
                <a:chExt cx="2193925" cy="2020888"/>
              </a:xfrm>
            </p:grpSpPr>
            <p:sp>
              <p:nvSpPr>
                <p:cNvPr id="367" name="Google Shape;367;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71" name="Google Shape;371;p13"/>
          <p:cNvGrpSpPr/>
          <p:nvPr/>
        </p:nvGrpSpPr>
        <p:grpSpPr>
          <a:xfrm>
            <a:off x="-3638240" y="-2808862"/>
            <a:ext cx="5890252" cy="9371823"/>
            <a:chOff x="-3638240" y="-2808862"/>
            <a:chExt cx="5890252" cy="9371823"/>
          </a:xfrm>
        </p:grpSpPr>
        <p:pic>
          <p:nvPicPr>
            <p:cNvPr id="372" name="Google Shape;372;p13"/>
            <p:cNvPicPr preferRelativeResize="0"/>
            <p:nvPr/>
          </p:nvPicPr>
          <p:blipFill rotWithShape="1">
            <a:blip r:embed="rId5">
              <a:alphaModFix amt="50000"/>
            </a:blip>
            <a:srcRect/>
            <a:stretch/>
          </p:blipFill>
          <p:spPr>
            <a:xfrm rot="3138392">
              <a:off x="-1972637" y="-2080688"/>
              <a:ext cx="3541899" cy="3464897"/>
            </a:xfrm>
            <a:prstGeom prst="rect">
              <a:avLst/>
            </a:prstGeom>
            <a:noFill/>
            <a:ln>
              <a:noFill/>
            </a:ln>
          </p:spPr>
        </p:pic>
        <p:pic>
          <p:nvPicPr>
            <p:cNvPr id="373" name="Google Shape;373;p13"/>
            <p:cNvPicPr preferRelativeResize="0"/>
            <p:nvPr/>
          </p:nvPicPr>
          <p:blipFill rotWithShape="1">
            <a:blip r:embed="rId5">
              <a:alphaModFix amt="50000"/>
            </a:blip>
            <a:srcRect/>
            <a:stretch/>
          </p:blipFill>
          <p:spPr>
            <a:xfrm rot="2023802">
              <a:off x="-2974361" y="2406325"/>
              <a:ext cx="3541900" cy="3464897"/>
            </a:xfrm>
            <a:prstGeom prst="rect">
              <a:avLst/>
            </a:prstGeom>
            <a:noFill/>
            <a:ln>
              <a:noFill/>
            </a:ln>
          </p:spPr>
        </p:pic>
      </p:grpSp>
      <p:sp>
        <p:nvSpPr>
          <p:cNvPr id="374" name="Google Shape;3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5" name="Google Shape;375;p13"/>
          <p:cNvSpPr txBox="1">
            <a:spLocks noGrp="1"/>
          </p:cNvSpPr>
          <p:nvPr>
            <p:ph type="title" idx="2" hasCustomPrompt="1"/>
          </p:nvPr>
        </p:nvSpPr>
        <p:spPr>
          <a:xfrm>
            <a:off x="7200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a:spLocks noGrp="1"/>
          </p:cNvSpPr>
          <p:nvPr>
            <p:ph type="title" idx="3" hasCustomPrompt="1"/>
          </p:nvPr>
        </p:nvSpPr>
        <p:spPr>
          <a:xfrm>
            <a:off x="3958500" y="249223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title" idx="4" hasCustomPrompt="1"/>
          </p:nvPr>
        </p:nvSpPr>
        <p:spPr>
          <a:xfrm>
            <a:off x="39585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a:spLocks noGrp="1"/>
          </p:cNvSpPr>
          <p:nvPr>
            <p:ph type="title" idx="5" hasCustomPrompt="1"/>
          </p:nvPr>
        </p:nvSpPr>
        <p:spPr>
          <a:xfrm>
            <a:off x="720003"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a:spLocks noGrp="1"/>
          </p:cNvSpPr>
          <p:nvPr>
            <p:ph type="title" idx="6" hasCustomPrompt="1"/>
          </p:nvPr>
        </p:nvSpPr>
        <p:spPr>
          <a:xfrm>
            <a:off x="720006" y="2492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a:spLocks noGrp="1"/>
          </p:cNvSpPr>
          <p:nvPr>
            <p:ph type="title" idx="7" hasCustomPrompt="1"/>
          </p:nvPr>
        </p:nvSpPr>
        <p:spPr>
          <a:xfrm>
            <a:off x="3958500"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a:spLocks noGrp="1"/>
          </p:cNvSpPr>
          <p:nvPr>
            <p:ph type="subTitle" idx="1"/>
          </p:nvPr>
        </p:nvSpPr>
        <p:spPr>
          <a:xfrm>
            <a:off x="7200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13"/>
          <p:cNvSpPr txBox="1">
            <a:spLocks noGrp="1"/>
          </p:cNvSpPr>
          <p:nvPr>
            <p:ph type="subTitle" idx="8"/>
          </p:nvPr>
        </p:nvSpPr>
        <p:spPr>
          <a:xfrm>
            <a:off x="39585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13"/>
          <p:cNvSpPr txBox="1">
            <a:spLocks noGrp="1"/>
          </p:cNvSpPr>
          <p:nvPr>
            <p:ph type="subTitle" idx="9"/>
          </p:nvPr>
        </p:nvSpPr>
        <p:spPr>
          <a:xfrm>
            <a:off x="720006" y="2894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13"/>
          <p:cNvSpPr txBox="1">
            <a:spLocks noGrp="1"/>
          </p:cNvSpPr>
          <p:nvPr>
            <p:ph type="subTitle" idx="13"/>
          </p:nvPr>
        </p:nvSpPr>
        <p:spPr>
          <a:xfrm>
            <a:off x="3958500" y="289424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5" name="Google Shape;385;p13"/>
          <p:cNvSpPr txBox="1">
            <a:spLocks noGrp="1"/>
          </p:cNvSpPr>
          <p:nvPr>
            <p:ph type="subTitle" idx="14"/>
          </p:nvPr>
        </p:nvSpPr>
        <p:spPr>
          <a:xfrm>
            <a:off x="720003"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6" name="Google Shape;386;p13"/>
          <p:cNvSpPr txBox="1">
            <a:spLocks noGrp="1"/>
          </p:cNvSpPr>
          <p:nvPr>
            <p:ph type="subTitle" idx="15"/>
          </p:nvPr>
        </p:nvSpPr>
        <p:spPr>
          <a:xfrm>
            <a:off x="3958500"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34"/>
        <p:cNvGrpSpPr/>
        <p:nvPr/>
      </p:nvGrpSpPr>
      <p:grpSpPr>
        <a:xfrm>
          <a:off x="0" y="0"/>
          <a:ext cx="0" cy="0"/>
          <a:chOff x="0" y="0"/>
          <a:chExt cx="0" cy="0"/>
        </a:xfrm>
      </p:grpSpPr>
      <p:pic>
        <p:nvPicPr>
          <p:cNvPr id="435" name="Google Shape;435;p16"/>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436" name="Google Shape;436;p16"/>
          <p:cNvPicPr preferRelativeResize="0"/>
          <p:nvPr/>
        </p:nvPicPr>
        <p:blipFill rotWithShape="1">
          <a:blip r:embed="rId3">
            <a:alphaModFix/>
          </a:blip>
          <a:srcRect l="7206" r="48311" b="45438"/>
          <a:stretch/>
        </p:blipFill>
        <p:spPr>
          <a:xfrm rot="10800000" flipH="1">
            <a:off x="1" y="-76201"/>
            <a:ext cx="1219199" cy="2854326"/>
          </a:xfrm>
          <a:prstGeom prst="rect">
            <a:avLst/>
          </a:prstGeom>
          <a:noFill/>
          <a:ln>
            <a:noFill/>
          </a:ln>
        </p:spPr>
      </p:pic>
      <p:grpSp>
        <p:nvGrpSpPr>
          <p:cNvPr id="437" name="Google Shape;437;p16"/>
          <p:cNvGrpSpPr/>
          <p:nvPr/>
        </p:nvGrpSpPr>
        <p:grpSpPr>
          <a:xfrm>
            <a:off x="-2667752" y="2295649"/>
            <a:ext cx="14666893" cy="4977472"/>
            <a:chOff x="-2667752" y="2295649"/>
            <a:chExt cx="14666893" cy="4977472"/>
          </a:xfrm>
        </p:grpSpPr>
        <p:pic>
          <p:nvPicPr>
            <p:cNvPr id="438" name="Google Shape;438;p16"/>
            <p:cNvPicPr preferRelativeResize="0"/>
            <p:nvPr/>
          </p:nvPicPr>
          <p:blipFill rotWithShape="1">
            <a:blip r:embed="rId4">
              <a:alphaModFix amt="50000"/>
            </a:blip>
            <a:srcRect/>
            <a:stretch/>
          </p:blipFill>
          <p:spPr>
            <a:xfrm rot="6957854">
              <a:off x="7895264" y="3189986"/>
              <a:ext cx="3541898" cy="3464898"/>
            </a:xfrm>
            <a:prstGeom prst="rect">
              <a:avLst/>
            </a:prstGeom>
            <a:noFill/>
            <a:ln>
              <a:noFill/>
            </a:ln>
          </p:spPr>
        </p:pic>
        <p:pic>
          <p:nvPicPr>
            <p:cNvPr id="439" name="Google Shape;439;p16"/>
            <p:cNvPicPr preferRelativeResize="0"/>
            <p:nvPr/>
          </p:nvPicPr>
          <p:blipFill rotWithShape="1">
            <a:blip r:embed="rId4">
              <a:alphaModFix amt="50000"/>
            </a:blip>
            <a:srcRect/>
            <a:stretch/>
          </p:blipFill>
          <p:spPr>
            <a:xfrm rot="-7943963">
              <a:off x="-1965212" y="3039161"/>
              <a:ext cx="3541900" cy="3464898"/>
            </a:xfrm>
            <a:prstGeom prst="rect">
              <a:avLst/>
            </a:prstGeom>
            <a:noFill/>
            <a:ln>
              <a:noFill/>
            </a:ln>
          </p:spPr>
        </p:pic>
      </p:grpSp>
      <p:grpSp>
        <p:nvGrpSpPr>
          <p:cNvPr id="440" name="Google Shape;440;p16"/>
          <p:cNvGrpSpPr/>
          <p:nvPr/>
        </p:nvGrpSpPr>
        <p:grpSpPr>
          <a:xfrm>
            <a:off x="8093925" y="-442275"/>
            <a:ext cx="2007199" cy="1963562"/>
            <a:chOff x="7427175" y="3464375"/>
            <a:chExt cx="2007199" cy="1963562"/>
          </a:xfrm>
        </p:grpSpPr>
        <p:pic>
          <p:nvPicPr>
            <p:cNvPr id="441" name="Google Shape;441;p16"/>
            <p:cNvPicPr preferRelativeResize="0"/>
            <p:nvPr/>
          </p:nvPicPr>
          <p:blipFill>
            <a:blip r:embed="rId5">
              <a:alphaModFix amt="50000"/>
            </a:blip>
            <a:stretch>
              <a:fillRect/>
            </a:stretch>
          </p:blipFill>
          <p:spPr>
            <a:xfrm>
              <a:off x="7427175" y="3464375"/>
              <a:ext cx="2007199" cy="1963562"/>
            </a:xfrm>
            <a:prstGeom prst="rect">
              <a:avLst/>
            </a:prstGeom>
            <a:noFill/>
            <a:ln>
              <a:noFill/>
            </a:ln>
          </p:spPr>
        </p:pic>
        <p:grpSp>
          <p:nvGrpSpPr>
            <p:cNvPr id="442" name="Google Shape;442;p16"/>
            <p:cNvGrpSpPr/>
            <p:nvPr/>
          </p:nvGrpSpPr>
          <p:grpSpPr>
            <a:xfrm>
              <a:off x="8296126" y="3854502"/>
              <a:ext cx="344666" cy="317481"/>
              <a:chOff x="7392988" y="4000501"/>
              <a:chExt cx="2193925" cy="2020888"/>
            </a:xfrm>
          </p:grpSpPr>
          <p:sp>
            <p:nvSpPr>
              <p:cNvPr id="443" name="Google Shape;443;p16"/>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6"/>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6"/>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6"/>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7" name="Google Shape;447;p16"/>
            <p:cNvGrpSpPr/>
            <p:nvPr/>
          </p:nvGrpSpPr>
          <p:grpSpPr>
            <a:xfrm>
              <a:off x="7665358" y="3855723"/>
              <a:ext cx="314775" cy="315031"/>
              <a:chOff x="2587625" y="3803651"/>
              <a:chExt cx="1947862" cy="1949451"/>
            </a:xfrm>
          </p:grpSpPr>
          <p:sp>
            <p:nvSpPr>
              <p:cNvPr id="448" name="Google Shape;448;p16"/>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6"/>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0" name="Google Shape;450;p16"/>
            <p:cNvGrpSpPr/>
            <p:nvPr/>
          </p:nvGrpSpPr>
          <p:grpSpPr>
            <a:xfrm>
              <a:off x="7982674" y="4396565"/>
              <a:ext cx="356556" cy="357432"/>
              <a:chOff x="5157788" y="3706813"/>
              <a:chExt cx="1936749" cy="1941513"/>
            </a:xfrm>
          </p:grpSpPr>
          <p:sp>
            <p:nvSpPr>
              <p:cNvPr id="451" name="Google Shape;451;p16"/>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6"/>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6"/>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6"/>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6"/>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6"/>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6"/>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16"/>
            <p:cNvGrpSpPr/>
            <p:nvPr/>
          </p:nvGrpSpPr>
          <p:grpSpPr>
            <a:xfrm>
              <a:off x="8590475" y="4391836"/>
              <a:ext cx="354895" cy="366891"/>
              <a:chOff x="2470150" y="803276"/>
              <a:chExt cx="1925637" cy="1990725"/>
            </a:xfrm>
          </p:grpSpPr>
          <p:sp>
            <p:nvSpPr>
              <p:cNvPr id="459" name="Google Shape;459;p16"/>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6"/>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6"/>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16"/>
            <p:cNvGrpSpPr/>
            <p:nvPr/>
          </p:nvGrpSpPr>
          <p:grpSpPr>
            <a:xfrm>
              <a:off x="8956809" y="3853843"/>
              <a:ext cx="327048" cy="318787"/>
              <a:chOff x="7593013" y="858838"/>
              <a:chExt cx="2011362" cy="1960563"/>
            </a:xfrm>
          </p:grpSpPr>
          <p:sp>
            <p:nvSpPr>
              <p:cNvPr id="463" name="Google Shape;463;p16"/>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6"/>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6"/>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6"/>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6"/>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6"/>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6"/>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6"/>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6"/>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72" name="Google Shape;47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3" name="Google Shape;473;p16"/>
          <p:cNvSpPr txBox="1">
            <a:spLocks noGrp="1"/>
          </p:cNvSpPr>
          <p:nvPr>
            <p:ph type="subTitle" idx="1"/>
          </p:nvPr>
        </p:nvSpPr>
        <p:spPr>
          <a:xfrm>
            <a:off x="713225" y="2711975"/>
            <a:ext cx="2518500" cy="16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4" name="Google Shape;474;p16"/>
          <p:cNvSpPr txBox="1">
            <a:spLocks noGrp="1"/>
          </p:cNvSpPr>
          <p:nvPr>
            <p:ph type="subTitle" idx="2"/>
          </p:nvPr>
        </p:nvSpPr>
        <p:spPr>
          <a:xfrm>
            <a:off x="3312740" y="2711975"/>
            <a:ext cx="2518500" cy="16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5" name="Google Shape;475;p16"/>
          <p:cNvSpPr txBox="1">
            <a:spLocks noGrp="1"/>
          </p:cNvSpPr>
          <p:nvPr>
            <p:ph type="subTitle" idx="3"/>
          </p:nvPr>
        </p:nvSpPr>
        <p:spPr>
          <a:xfrm>
            <a:off x="5912281" y="2711975"/>
            <a:ext cx="2518500" cy="16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6" name="Google Shape;476;p16"/>
          <p:cNvSpPr txBox="1">
            <a:spLocks noGrp="1"/>
          </p:cNvSpPr>
          <p:nvPr>
            <p:ph type="subTitle" idx="4"/>
          </p:nvPr>
        </p:nvSpPr>
        <p:spPr>
          <a:xfrm>
            <a:off x="713225" y="2295650"/>
            <a:ext cx="25185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77" name="Google Shape;477;p16"/>
          <p:cNvSpPr txBox="1">
            <a:spLocks noGrp="1"/>
          </p:cNvSpPr>
          <p:nvPr>
            <p:ph type="subTitle" idx="5"/>
          </p:nvPr>
        </p:nvSpPr>
        <p:spPr>
          <a:xfrm>
            <a:off x="3312752" y="2295650"/>
            <a:ext cx="25185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78" name="Google Shape;478;p16"/>
          <p:cNvSpPr txBox="1">
            <a:spLocks noGrp="1"/>
          </p:cNvSpPr>
          <p:nvPr>
            <p:ph type="subTitle" idx="6"/>
          </p:nvPr>
        </p:nvSpPr>
        <p:spPr>
          <a:xfrm>
            <a:off x="5912297" y="2295650"/>
            <a:ext cx="25185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79"/>
        <p:cNvGrpSpPr/>
        <p:nvPr/>
      </p:nvGrpSpPr>
      <p:grpSpPr>
        <a:xfrm>
          <a:off x="0" y="0"/>
          <a:ext cx="0" cy="0"/>
          <a:chOff x="0" y="0"/>
          <a:chExt cx="0" cy="0"/>
        </a:xfrm>
      </p:grpSpPr>
      <p:pic>
        <p:nvPicPr>
          <p:cNvPr id="480" name="Google Shape;480;p17"/>
          <p:cNvPicPr preferRelativeResize="0"/>
          <p:nvPr/>
        </p:nvPicPr>
        <p:blipFill rotWithShape="1">
          <a:blip r:embed="rId2">
            <a:alphaModFix/>
          </a:blip>
          <a:srcRect t="1845" r="1845"/>
          <a:stretch/>
        </p:blipFill>
        <p:spPr>
          <a:xfrm rot="10800000" flipH="1">
            <a:off x="0" y="0"/>
            <a:ext cx="9144000" cy="5143500"/>
          </a:xfrm>
          <a:prstGeom prst="rect">
            <a:avLst/>
          </a:prstGeom>
          <a:noFill/>
          <a:ln>
            <a:noFill/>
          </a:ln>
        </p:spPr>
      </p:pic>
      <p:pic>
        <p:nvPicPr>
          <p:cNvPr id="481" name="Google Shape;481;p17"/>
          <p:cNvPicPr preferRelativeResize="0"/>
          <p:nvPr/>
        </p:nvPicPr>
        <p:blipFill rotWithShape="1">
          <a:blip r:embed="rId3">
            <a:alphaModFix/>
          </a:blip>
          <a:srcRect l="7206" r="48311" b="45438"/>
          <a:stretch/>
        </p:blipFill>
        <p:spPr>
          <a:xfrm rot="10800000">
            <a:off x="7924801" y="-1"/>
            <a:ext cx="1219199" cy="2854326"/>
          </a:xfrm>
          <a:prstGeom prst="rect">
            <a:avLst/>
          </a:prstGeom>
          <a:noFill/>
          <a:ln>
            <a:noFill/>
          </a:ln>
        </p:spPr>
      </p:pic>
      <p:grpSp>
        <p:nvGrpSpPr>
          <p:cNvPr id="482" name="Google Shape;482;p17"/>
          <p:cNvGrpSpPr/>
          <p:nvPr/>
        </p:nvGrpSpPr>
        <p:grpSpPr>
          <a:xfrm>
            <a:off x="-1747898" y="-2045733"/>
            <a:ext cx="13606207" cy="8901686"/>
            <a:chOff x="-1747898" y="-2045733"/>
            <a:chExt cx="13606207" cy="8901686"/>
          </a:xfrm>
        </p:grpSpPr>
        <p:pic>
          <p:nvPicPr>
            <p:cNvPr id="483" name="Google Shape;483;p17"/>
            <p:cNvPicPr preferRelativeResize="0"/>
            <p:nvPr/>
          </p:nvPicPr>
          <p:blipFill rotWithShape="1">
            <a:blip r:embed="rId4">
              <a:alphaModFix amt="50000"/>
            </a:blip>
            <a:srcRect/>
            <a:stretch/>
          </p:blipFill>
          <p:spPr>
            <a:xfrm rot="-1461866" flipH="1">
              <a:off x="7759426" y="-1469440"/>
              <a:ext cx="3541898" cy="3464899"/>
            </a:xfrm>
            <a:prstGeom prst="rect">
              <a:avLst/>
            </a:prstGeom>
            <a:noFill/>
            <a:ln>
              <a:noFill/>
            </a:ln>
          </p:spPr>
        </p:pic>
        <p:pic>
          <p:nvPicPr>
            <p:cNvPr id="484" name="Google Shape;484;p17"/>
            <p:cNvPicPr preferRelativeResize="0"/>
            <p:nvPr/>
          </p:nvPicPr>
          <p:blipFill rotWithShape="1">
            <a:blip r:embed="rId4">
              <a:alphaModFix amt="50000"/>
            </a:blip>
            <a:srcRect/>
            <a:stretch/>
          </p:blipFill>
          <p:spPr>
            <a:xfrm rot="157686" flipH="1">
              <a:off x="-1670324" y="3311673"/>
              <a:ext cx="3541899" cy="3464898"/>
            </a:xfrm>
            <a:prstGeom prst="rect">
              <a:avLst/>
            </a:prstGeom>
            <a:noFill/>
            <a:ln>
              <a:noFill/>
            </a:ln>
          </p:spPr>
        </p:pic>
      </p:grpSp>
      <p:grpSp>
        <p:nvGrpSpPr>
          <p:cNvPr id="485" name="Google Shape;485;p17"/>
          <p:cNvGrpSpPr/>
          <p:nvPr/>
        </p:nvGrpSpPr>
        <p:grpSpPr>
          <a:xfrm>
            <a:off x="8205644" y="3552919"/>
            <a:ext cx="1963562" cy="2058264"/>
            <a:chOff x="7748444" y="-749981"/>
            <a:chExt cx="1963562" cy="2058264"/>
          </a:xfrm>
        </p:grpSpPr>
        <p:pic>
          <p:nvPicPr>
            <p:cNvPr id="486" name="Google Shape;486;p17"/>
            <p:cNvPicPr preferRelativeResize="0"/>
            <p:nvPr/>
          </p:nvPicPr>
          <p:blipFill>
            <a:blip r:embed="rId5">
              <a:alphaModFix amt="50000"/>
            </a:blip>
            <a:stretch>
              <a:fillRect/>
            </a:stretch>
          </p:blipFill>
          <p:spPr>
            <a:xfrm rot="-5400000">
              <a:off x="7726625" y="-728163"/>
              <a:ext cx="2007199" cy="1963562"/>
            </a:xfrm>
            <a:prstGeom prst="rect">
              <a:avLst/>
            </a:prstGeom>
            <a:noFill/>
            <a:ln>
              <a:noFill/>
            </a:ln>
          </p:spPr>
        </p:pic>
        <p:grpSp>
          <p:nvGrpSpPr>
            <p:cNvPr id="487" name="Google Shape;487;p17"/>
            <p:cNvGrpSpPr/>
            <p:nvPr/>
          </p:nvGrpSpPr>
          <p:grpSpPr>
            <a:xfrm>
              <a:off x="8697039" y="990802"/>
              <a:ext cx="344666" cy="317481"/>
              <a:chOff x="7392988" y="4000501"/>
              <a:chExt cx="2193925" cy="2020888"/>
            </a:xfrm>
          </p:grpSpPr>
          <p:sp>
            <p:nvSpPr>
              <p:cNvPr id="488" name="Google Shape;488;p17"/>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7"/>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7"/>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7"/>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2" name="Google Shape;492;p17"/>
            <p:cNvGrpSpPr/>
            <p:nvPr/>
          </p:nvGrpSpPr>
          <p:grpSpPr>
            <a:xfrm>
              <a:off x="8711995" y="-283402"/>
              <a:ext cx="314775" cy="315031"/>
              <a:chOff x="2587625" y="3803651"/>
              <a:chExt cx="1947862" cy="1949451"/>
            </a:xfrm>
          </p:grpSpPr>
          <p:sp>
            <p:nvSpPr>
              <p:cNvPr id="493" name="Google Shape;493;p17"/>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7"/>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5" name="Google Shape;495;p17"/>
            <p:cNvGrpSpPr/>
            <p:nvPr/>
          </p:nvGrpSpPr>
          <p:grpSpPr>
            <a:xfrm>
              <a:off x="8691099" y="332490"/>
              <a:ext cx="356556" cy="357432"/>
              <a:chOff x="5157788" y="3706813"/>
              <a:chExt cx="1936749" cy="1941513"/>
            </a:xfrm>
          </p:grpSpPr>
          <p:sp>
            <p:nvSpPr>
              <p:cNvPr id="496" name="Google Shape;496;p17"/>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7"/>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7"/>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7"/>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7"/>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17"/>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7"/>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3" name="Google Shape;503;p17"/>
            <p:cNvGrpSpPr/>
            <p:nvPr/>
          </p:nvGrpSpPr>
          <p:grpSpPr>
            <a:xfrm>
              <a:off x="8134700" y="650849"/>
              <a:ext cx="354895" cy="366891"/>
              <a:chOff x="2470150" y="803276"/>
              <a:chExt cx="1925637" cy="1990725"/>
            </a:xfrm>
          </p:grpSpPr>
          <p:sp>
            <p:nvSpPr>
              <p:cNvPr id="504" name="Google Shape;504;p17"/>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7"/>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7"/>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7" name="Google Shape;507;p17"/>
            <p:cNvGrpSpPr/>
            <p:nvPr/>
          </p:nvGrpSpPr>
          <p:grpSpPr>
            <a:xfrm>
              <a:off x="8148634" y="33393"/>
              <a:ext cx="327048" cy="318787"/>
              <a:chOff x="7593013" y="858838"/>
              <a:chExt cx="2011362" cy="1960563"/>
            </a:xfrm>
          </p:grpSpPr>
          <p:sp>
            <p:nvSpPr>
              <p:cNvPr id="508" name="Google Shape;508;p17"/>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7"/>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7"/>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7"/>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7"/>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7"/>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17"/>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17"/>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7"/>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7" name="Google Shape;51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8" name="Google Shape;518;p17"/>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9" name="Google Shape;519;p17"/>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0" name="Google Shape;520;p17"/>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1" name="Google Shape;521;p17"/>
          <p:cNvSpPr txBox="1">
            <a:spLocks noGrp="1"/>
          </p:cNvSpPr>
          <p:nvPr>
            <p:ph type="subTitle" idx="4"/>
          </p:nvPr>
        </p:nvSpPr>
        <p:spPr>
          <a:xfrm>
            <a:off x="4802874" y="3396200"/>
            <a:ext cx="36279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2" name="Google Shape;522;p17"/>
          <p:cNvSpPr txBox="1">
            <a:spLocks noGrp="1"/>
          </p:cNvSpPr>
          <p:nvPr>
            <p:ph type="subTitle" idx="5"/>
          </p:nvPr>
        </p:nvSpPr>
        <p:spPr>
          <a:xfrm>
            <a:off x="720001" y="11665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23" name="Google Shape;523;p17"/>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24" name="Google Shape;524;p17"/>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25" name="Google Shape;525;p17"/>
          <p:cNvSpPr txBox="1">
            <a:spLocks noGrp="1"/>
          </p:cNvSpPr>
          <p:nvPr>
            <p:ph type="subTitle" idx="8"/>
          </p:nvPr>
        </p:nvSpPr>
        <p:spPr>
          <a:xfrm>
            <a:off x="4802842" y="2827275"/>
            <a:ext cx="3627900" cy="65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8" r:id="rId6"/>
    <p:sldLayoutId id="2147483659" r:id="rId7"/>
    <p:sldLayoutId id="2147483662" r:id="rId8"/>
    <p:sldLayoutId id="2147483663" r:id="rId9"/>
    <p:sldLayoutId id="2147483666" r:id="rId10"/>
    <p:sldLayoutId id="2147483667"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8"/>
          <p:cNvSpPr txBox="1">
            <a:spLocks noGrp="1"/>
          </p:cNvSpPr>
          <p:nvPr>
            <p:ph type="ctrTitle"/>
          </p:nvPr>
        </p:nvSpPr>
        <p:spPr>
          <a:xfrm>
            <a:off x="1417320" y="1538050"/>
            <a:ext cx="7310130" cy="149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Insurance Cost Prediction</a:t>
            </a:r>
            <a:endParaRPr lang="en-US" b="0" dirty="0"/>
          </a:p>
        </p:txBody>
      </p:sp>
      <p:cxnSp>
        <p:nvCxnSpPr>
          <p:cNvPr id="811" name="Google Shape;811;p28"/>
          <p:cNvCxnSpPr/>
          <p:nvPr/>
        </p:nvCxnSpPr>
        <p:spPr>
          <a:xfrm>
            <a:off x="2104775" y="3035250"/>
            <a:ext cx="6063900" cy="0"/>
          </a:xfrm>
          <a:prstGeom prst="straightConnector1">
            <a:avLst/>
          </a:prstGeom>
          <a:noFill/>
          <a:ln w="9525" cap="flat" cmpd="sng">
            <a:solidFill>
              <a:schemeClr val="dk1"/>
            </a:solidFill>
            <a:prstDash val="solid"/>
            <a:round/>
            <a:headEnd type="none" w="med" len="med"/>
            <a:tailEnd type="none" w="med" len="med"/>
          </a:ln>
        </p:spPr>
      </p:cxnSp>
      <p:grpSp>
        <p:nvGrpSpPr>
          <p:cNvPr id="812" name="Google Shape;812;p28"/>
          <p:cNvGrpSpPr/>
          <p:nvPr/>
        </p:nvGrpSpPr>
        <p:grpSpPr>
          <a:xfrm>
            <a:off x="7427175" y="-524725"/>
            <a:ext cx="2007199" cy="1963562"/>
            <a:chOff x="7427175" y="-524725"/>
            <a:chExt cx="2007199" cy="1963562"/>
          </a:xfrm>
        </p:grpSpPr>
        <p:pic>
          <p:nvPicPr>
            <p:cNvPr id="813" name="Google Shape;813;p28"/>
            <p:cNvPicPr preferRelativeResize="0"/>
            <p:nvPr/>
          </p:nvPicPr>
          <p:blipFill>
            <a:blip r:embed="rId3">
              <a:alphaModFix amt="50000"/>
            </a:blip>
            <a:stretch>
              <a:fillRect/>
            </a:stretch>
          </p:blipFill>
          <p:spPr>
            <a:xfrm>
              <a:off x="7427175" y="-524725"/>
              <a:ext cx="2007199" cy="1963562"/>
            </a:xfrm>
            <a:prstGeom prst="rect">
              <a:avLst/>
            </a:prstGeom>
            <a:noFill/>
            <a:ln>
              <a:noFill/>
            </a:ln>
          </p:spPr>
        </p:pic>
        <p:grpSp>
          <p:nvGrpSpPr>
            <p:cNvPr id="814" name="Google Shape;814;p28"/>
            <p:cNvGrpSpPr/>
            <p:nvPr/>
          </p:nvGrpSpPr>
          <p:grpSpPr>
            <a:xfrm>
              <a:off x="8307201" y="993777"/>
              <a:ext cx="344666" cy="317481"/>
              <a:chOff x="7392988" y="4000501"/>
              <a:chExt cx="2193925" cy="2020888"/>
            </a:xfrm>
          </p:grpSpPr>
          <p:sp>
            <p:nvSpPr>
              <p:cNvPr id="815" name="Google Shape;815;p28"/>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8"/>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8"/>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8"/>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9" name="Google Shape;819;p28"/>
            <p:cNvGrpSpPr/>
            <p:nvPr/>
          </p:nvGrpSpPr>
          <p:grpSpPr>
            <a:xfrm>
              <a:off x="7651833" y="-116002"/>
              <a:ext cx="314775" cy="315031"/>
              <a:chOff x="2587625" y="3803651"/>
              <a:chExt cx="1947862" cy="1949451"/>
            </a:xfrm>
          </p:grpSpPr>
          <p:sp>
            <p:nvSpPr>
              <p:cNvPr id="820" name="Google Shape;820;p28"/>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8"/>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8"/>
            <p:cNvGrpSpPr/>
            <p:nvPr/>
          </p:nvGrpSpPr>
          <p:grpSpPr>
            <a:xfrm>
              <a:off x="7985984" y="411843"/>
              <a:ext cx="327048" cy="318787"/>
              <a:chOff x="7593013" y="858838"/>
              <a:chExt cx="2011362" cy="1960563"/>
            </a:xfrm>
          </p:grpSpPr>
          <p:sp>
            <p:nvSpPr>
              <p:cNvPr id="823" name="Google Shape;823;p28"/>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8"/>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8"/>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8"/>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8"/>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8"/>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8"/>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8"/>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8"/>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TextBox 2">
            <a:extLst>
              <a:ext uri="{FF2B5EF4-FFF2-40B4-BE49-F238E27FC236}">
                <a16:creationId xmlns:a16="http://schemas.microsoft.com/office/drawing/2014/main" id="{0184DED2-5502-B913-127C-659320BA370B}"/>
              </a:ext>
            </a:extLst>
          </p:cNvPr>
          <p:cNvSpPr txBox="1"/>
          <p:nvPr/>
        </p:nvSpPr>
        <p:spPr>
          <a:xfrm>
            <a:off x="6201589" y="3097424"/>
            <a:ext cx="6465570" cy="307777"/>
          </a:xfrm>
          <a:prstGeom prst="rect">
            <a:avLst/>
          </a:prstGeom>
          <a:noFill/>
        </p:spPr>
        <p:txBody>
          <a:bodyPr wrap="square">
            <a:spAutoFit/>
          </a:bodyPr>
          <a:lstStyle/>
          <a:p>
            <a:r>
              <a:rPr lang="en-US" dirty="0">
                <a:solidFill>
                  <a:schemeClr val="accent2"/>
                </a:solidFill>
              </a:rPr>
              <a:t>D</a:t>
            </a:r>
            <a:r>
              <a:rPr lang="en" dirty="0">
                <a:solidFill>
                  <a:schemeClr val="accent2"/>
                </a:solidFill>
              </a:rPr>
              <a:t>r.sara elmatwally</a:t>
            </a:r>
            <a:endParaRPr lang="en-US" dirty="0">
              <a:solidFill>
                <a:schemeClr val="accent2"/>
              </a:solidFill>
            </a:endParaRPr>
          </a:p>
        </p:txBody>
      </p:sp>
      <p:sp>
        <p:nvSpPr>
          <p:cNvPr id="5" name="TextBox 4">
            <a:extLst>
              <a:ext uri="{FF2B5EF4-FFF2-40B4-BE49-F238E27FC236}">
                <a16:creationId xmlns:a16="http://schemas.microsoft.com/office/drawing/2014/main" id="{C01F35CF-7B47-9CDF-C557-DCEF1755A2BE}"/>
              </a:ext>
            </a:extLst>
          </p:cNvPr>
          <p:cNvSpPr txBox="1"/>
          <p:nvPr/>
        </p:nvSpPr>
        <p:spPr>
          <a:xfrm>
            <a:off x="2104775" y="3086903"/>
            <a:ext cx="7189470" cy="307777"/>
          </a:xfrm>
          <a:prstGeom prst="rect">
            <a:avLst/>
          </a:prstGeom>
          <a:noFill/>
        </p:spPr>
        <p:txBody>
          <a:bodyPr wrap="square">
            <a:spAutoFit/>
          </a:bodyPr>
          <a:lstStyle/>
          <a:p>
            <a:r>
              <a:rPr lang="en" dirty="0">
                <a:solidFill>
                  <a:schemeClr val="accent2"/>
                </a:solidFill>
              </a:rPr>
              <a:t>Subject: AI2</a:t>
            </a:r>
            <a:endParaRPr lang="en-US"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39"/>
          <p:cNvSpPr txBox="1">
            <a:spLocks noGrp="1"/>
          </p:cNvSpPr>
          <p:nvPr>
            <p:ph type="title"/>
          </p:nvPr>
        </p:nvSpPr>
        <p:spPr>
          <a:xfrm>
            <a:off x="422915" y="156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data</a:t>
            </a:r>
            <a:endParaRPr dirty="0"/>
          </a:p>
        </p:txBody>
      </p:sp>
      <p:sp>
        <p:nvSpPr>
          <p:cNvPr id="1274" name="Google Shape;1274;p39"/>
          <p:cNvSpPr txBox="1">
            <a:spLocks noGrp="1"/>
          </p:cNvSpPr>
          <p:nvPr>
            <p:ph type="subTitle" idx="4294967295"/>
          </p:nvPr>
        </p:nvSpPr>
        <p:spPr>
          <a:xfrm>
            <a:off x="5899413" y="1620644"/>
            <a:ext cx="2497200" cy="237473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started by visualizing the distribution of ages using the </a:t>
            </a:r>
            <a:r>
              <a:rPr lang="en-US" b="1" dirty="0" err="1"/>
              <a:t>sns.distplot</a:t>
            </a:r>
            <a:r>
              <a:rPr lang="en-US" b="1" dirty="0"/>
              <a:t>() </a:t>
            </a:r>
            <a:r>
              <a:rPr lang="en-US" dirty="0"/>
              <a:t>function. This plot is crucial to understand whether the ages are evenly distributed or concentrated around specific values. It helps us identify if the dataset has diversity in age groups or if it is dominated by certain age ranges.</a:t>
            </a:r>
            <a:endParaRPr dirty="0"/>
          </a:p>
        </p:txBody>
      </p:sp>
      <p:sp>
        <p:nvSpPr>
          <p:cNvPr id="2" name="AutoShape 2">
            <a:extLst>
              <a:ext uri="{FF2B5EF4-FFF2-40B4-BE49-F238E27FC236}">
                <a16:creationId xmlns:a16="http://schemas.microsoft.com/office/drawing/2014/main" id="{F9EC690A-88BA-F870-4F88-0C53F27BAF0E}"/>
              </a:ext>
            </a:extLst>
          </p:cNvPr>
          <p:cNvSpPr>
            <a:spLocks noChangeAspect="1" noChangeArrowheads="1"/>
          </p:cNvSpPr>
          <p:nvPr/>
        </p:nvSpPr>
        <p:spPr bwMode="auto">
          <a:xfrm>
            <a:off x="1181403" y="1017725"/>
            <a:ext cx="2846832" cy="2846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raph of age distribution&#10;&#10;Description automatically generated">
            <a:extLst>
              <a:ext uri="{FF2B5EF4-FFF2-40B4-BE49-F238E27FC236}">
                <a16:creationId xmlns:a16="http://schemas.microsoft.com/office/drawing/2014/main" id="{3637137F-C17C-D0CA-01CA-99D2C764EB31}"/>
              </a:ext>
            </a:extLst>
          </p:cNvPr>
          <p:cNvPicPr>
            <a:picLocks noChangeAspect="1"/>
          </p:cNvPicPr>
          <p:nvPr/>
        </p:nvPicPr>
        <p:blipFill>
          <a:blip r:embed="rId3"/>
          <a:stretch>
            <a:fillRect/>
          </a:stretch>
        </p:blipFill>
        <p:spPr>
          <a:xfrm>
            <a:off x="289100" y="849277"/>
            <a:ext cx="5093218" cy="40340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0">
          <a:extLst>
            <a:ext uri="{FF2B5EF4-FFF2-40B4-BE49-F238E27FC236}">
              <a16:creationId xmlns:a16="http://schemas.microsoft.com/office/drawing/2014/main" id="{B8DA44D9-CC3B-988D-28CF-89A1F44D16A8}"/>
            </a:ext>
          </a:extLst>
        </p:cNvPr>
        <p:cNvGrpSpPr/>
        <p:nvPr/>
      </p:nvGrpSpPr>
      <p:grpSpPr>
        <a:xfrm>
          <a:off x="0" y="0"/>
          <a:ext cx="0" cy="0"/>
          <a:chOff x="0" y="0"/>
          <a:chExt cx="0" cy="0"/>
        </a:xfrm>
      </p:grpSpPr>
      <p:sp>
        <p:nvSpPr>
          <p:cNvPr id="1271" name="Google Shape;1271;p39">
            <a:extLst>
              <a:ext uri="{FF2B5EF4-FFF2-40B4-BE49-F238E27FC236}">
                <a16:creationId xmlns:a16="http://schemas.microsoft.com/office/drawing/2014/main" id="{9E99CB28-0386-7E7E-94A6-9A3E65FD70A2}"/>
              </a:ext>
            </a:extLst>
          </p:cNvPr>
          <p:cNvSpPr txBox="1">
            <a:spLocks noGrp="1"/>
          </p:cNvSpPr>
          <p:nvPr>
            <p:ph type="title"/>
          </p:nvPr>
        </p:nvSpPr>
        <p:spPr>
          <a:xfrm>
            <a:off x="422915" y="156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data</a:t>
            </a:r>
            <a:endParaRPr dirty="0"/>
          </a:p>
        </p:txBody>
      </p:sp>
      <p:sp>
        <p:nvSpPr>
          <p:cNvPr id="1274" name="Google Shape;1274;p39">
            <a:extLst>
              <a:ext uri="{FF2B5EF4-FFF2-40B4-BE49-F238E27FC236}">
                <a16:creationId xmlns:a16="http://schemas.microsoft.com/office/drawing/2014/main" id="{E629284B-8AB7-94EE-7D76-BE77EC3E3751}"/>
              </a:ext>
            </a:extLst>
          </p:cNvPr>
          <p:cNvSpPr txBox="1">
            <a:spLocks noGrp="1"/>
          </p:cNvSpPr>
          <p:nvPr>
            <p:ph type="subTitle" idx="4294967295"/>
          </p:nvPr>
        </p:nvSpPr>
        <p:spPr>
          <a:xfrm>
            <a:off x="5899413" y="1620644"/>
            <a:ext cx="2497200" cy="237473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Next, we visualized the Body Mass Index (BMI) distribution using the same function. This plot reveals whether the BMI values are concentrated in specific ranges, such as whether most individuals are underweight, overweight, or within the normal range. Understanding BMI distribution is significant as it can have a substantial impact on predicting insurance costs.</a:t>
            </a:r>
            <a:endParaRPr dirty="0"/>
          </a:p>
        </p:txBody>
      </p:sp>
      <p:sp>
        <p:nvSpPr>
          <p:cNvPr id="2" name="AutoShape 2">
            <a:extLst>
              <a:ext uri="{FF2B5EF4-FFF2-40B4-BE49-F238E27FC236}">
                <a16:creationId xmlns:a16="http://schemas.microsoft.com/office/drawing/2014/main" id="{785E5715-B63E-4290-39B8-E75C069BF2DD}"/>
              </a:ext>
            </a:extLst>
          </p:cNvPr>
          <p:cNvSpPr>
            <a:spLocks noChangeAspect="1" noChangeArrowheads="1"/>
          </p:cNvSpPr>
          <p:nvPr/>
        </p:nvSpPr>
        <p:spPr bwMode="auto">
          <a:xfrm>
            <a:off x="1181403" y="1017725"/>
            <a:ext cx="2846832" cy="2846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graph of distribution of bmi with Ryugyong Hotel in the background&#10;&#10;Description automatically generated">
            <a:extLst>
              <a:ext uri="{FF2B5EF4-FFF2-40B4-BE49-F238E27FC236}">
                <a16:creationId xmlns:a16="http://schemas.microsoft.com/office/drawing/2014/main" id="{319A33A4-9A91-F5B7-EB12-4B01E1173043}"/>
              </a:ext>
            </a:extLst>
          </p:cNvPr>
          <p:cNvPicPr>
            <a:picLocks noChangeAspect="1"/>
          </p:cNvPicPr>
          <p:nvPr/>
        </p:nvPicPr>
        <p:blipFill>
          <a:blip r:embed="rId3"/>
          <a:stretch>
            <a:fillRect/>
          </a:stretch>
        </p:blipFill>
        <p:spPr>
          <a:xfrm>
            <a:off x="326949" y="785962"/>
            <a:ext cx="4847217" cy="4201421"/>
          </a:xfrm>
          <a:prstGeom prst="rect">
            <a:avLst/>
          </a:prstGeom>
        </p:spPr>
      </p:pic>
    </p:spTree>
    <p:extLst>
      <p:ext uri="{BB962C8B-B14F-4D97-AF65-F5344CB8AC3E}">
        <p14:creationId xmlns:p14="http://schemas.microsoft.com/office/powerpoint/2010/main" val="74263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0">
          <a:extLst>
            <a:ext uri="{FF2B5EF4-FFF2-40B4-BE49-F238E27FC236}">
              <a16:creationId xmlns:a16="http://schemas.microsoft.com/office/drawing/2014/main" id="{531F5A84-9BCA-B919-5867-1CF9A054BE1F}"/>
            </a:ext>
          </a:extLst>
        </p:cNvPr>
        <p:cNvGrpSpPr/>
        <p:nvPr/>
      </p:nvGrpSpPr>
      <p:grpSpPr>
        <a:xfrm>
          <a:off x="0" y="0"/>
          <a:ext cx="0" cy="0"/>
          <a:chOff x="0" y="0"/>
          <a:chExt cx="0" cy="0"/>
        </a:xfrm>
      </p:grpSpPr>
      <p:sp>
        <p:nvSpPr>
          <p:cNvPr id="1271" name="Google Shape;1271;p39">
            <a:extLst>
              <a:ext uri="{FF2B5EF4-FFF2-40B4-BE49-F238E27FC236}">
                <a16:creationId xmlns:a16="http://schemas.microsoft.com/office/drawing/2014/main" id="{EAC09C48-39FC-49F4-1FE3-C1A3DFBFF503}"/>
              </a:ext>
            </a:extLst>
          </p:cNvPr>
          <p:cNvSpPr txBox="1">
            <a:spLocks noGrp="1"/>
          </p:cNvSpPr>
          <p:nvPr>
            <p:ph type="title"/>
          </p:nvPr>
        </p:nvSpPr>
        <p:spPr>
          <a:xfrm>
            <a:off x="422915" y="156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data</a:t>
            </a:r>
            <a:endParaRPr dirty="0"/>
          </a:p>
        </p:txBody>
      </p:sp>
      <p:sp>
        <p:nvSpPr>
          <p:cNvPr id="1274" name="Google Shape;1274;p39">
            <a:extLst>
              <a:ext uri="{FF2B5EF4-FFF2-40B4-BE49-F238E27FC236}">
                <a16:creationId xmlns:a16="http://schemas.microsoft.com/office/drawing/2014/main" id="{97B214FD-E3F7-2BE1-7B10-077CC3D91376}"/>
              </a:ext>
            </a:extLst>
          </p:cNvPr>
          <p:cNvSpPr txBox="1">
            <a:spLocks noGrp="1"/>
          </p:cNvSpPr>
          <p:nvPr>
            <p:ph type="subTitle" idx="4294967295"/>
          </p:nvPr>
        </p:nvSpPr>
        <p:spPr>
          <a:xfrm>
            <a:off x="5899413" y="1620644"/>
            <a:ext cx="2497200" cy="237473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then visualized the gender distribution using </a:t>
            </a:r>
            <a:r>
              <a:rPr lang="en-US" b="1" dirty="0" err="1"/>
              <a:t>sns.countplot</a:t>
            </a:r>
            <a:r>
              <a:rPr lang="en-US" b="1" dirty="0"/>
              <a:t>(). </a:t>
            </a:r>
            <a:r>
              <a:rPr lang="en-US" dirty="0"/>
              <a:t>This plot shows the number of males and females in the dataset. It’s essential to identify whether the dataset is balanced in terms of gender or if there’s a disproportionate representation. If the distribution is imbalanced, different approaches may be needed to ensure robust analysis.</a:t>
            </a:r>
            <a:endParaRPr dirty="0"/>
          </a:p>
        </p:txBody>
      </p:sp>
      <p:sp>
        <p:nvSpPr>
          <p:cNvPr id="2" name="AutoShape 2">
            <a:extLst>
              <a:ext uri="{FF2B5EF4-FFF2-40B4-BE49-F238E27FC236}">
                <a16:creationId xmlns:a16="http://schemas.microsoft.com/office/drawing/2014/main" id="{19BC14F1-C95E-F77E-C026-990D59C33CBB}"/>
              </a:ext>
            </a:extLst>
          </p:cNvPr>
          <p:cNvSpPr>
            <a:spLocks noChangeAspect="1" noChangeArrowheads="1"/>
          </p:cNvSpPr>
          <p:nvPr/>
        </p:nvSpPr>
        <p:spPr bwMode="auto">
          <a:xfrm>
            <a:off x="1181403" y="1017725"/>
            <a:ext cx="2846832" cy="2846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graph of a number of people&#10;&#10;Description automatically generated with medium confidence">
            <a:extLst>
              <a:ext uri="{FF2B5EF4-FFF2-40B4-BE49-F238E27FC236}">
                <a16:creationId xmlns:a16="http://schemas.microsoft.com/office/drawing/2014/main" id="{E1F9C753-F5AB-8433-5AE0-F4E51D74DDD2}"/>
              </a:ext>
            </a:extLst>
          </p:cNvPr>
          <p:cNvPicPr>
            <a:picLocks noChangeAspect="1"/>
          </p:cNvPicPr>
          <p:nvPr/>
        </p:nvPicPr>
        <p:blipFill>
          <a:blip r:embed="rId3"/>
          <a:stretch>
            <a:fillRect/>
          </a:stretch>
        </p:blipFill>
        <p:spPr>
          <a:xfrm>
            <a:off x="568261" y="904638"/>
            <a:ext cx="4464656" cy="3964728"/>
          </a:xfrm>
          <a:prstGeom prst="rect">
            <a:avLst/>
          </a:prstGeom>
        </p:spPr>
      </p:pic>
    </p:spTree>
    <p:extLst>
      <p:ext uri="{BB962C8B-B14F-4D97-AF65-F5344CB8AC3E}">
        <p14:creationId xmlns:p14="http://schemas.microsoft.com/office/powerpoint/2010/main" val="398229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0">
          <a:extLst>
            <a:ext uri="{FF2B5EF4-FFF2-40B4-BE49-F238E27FC236}">
              <a16:creationId xmlns:a16="http://schemas.microsoft.com/office/drawing/2014/main" id="{D184C07F-A193-DAE3-AD32-F5AA97EEEE2E}"/>
            </a:ext>
          </a:extLst>
        </p:cNvPr>
        <p:cNvGrpSpPr/>
        <p:nvPr/>
      </p:nvGrpSpPr>
      <p:grpSpPr>
        <a:xfrm>
          <a:off x="0" y="0"/>
          <a:ext cx="0" cy="0"/>
          <a:chOff x="0" y="0"/>
          <a:chExt cx="0" cy="0"/>
        </a:xfrm>
      </p:grpSpPr>
      <p:sp>
        <p:nvSpPr>
          <p:cNvPr id="1271" name="Google Shape;1271;p39">
            <a:extLst>
              <a:ext uri="{FF2B5EF4-FFF2-40B4-BE49-F238E27FC236}">
                <a16:creationId xmlns:a16="http://schemas.microsoft.com/office/drawing/2014/main" id="{97526976-0115-46F6-1638-08A70842E52A}"/>
              </a:ext>
            </a:extLst>
          </p:cNvPr>
          <p:cNvSpPr txBox="1">
            <a:spLocks noGrp="1"/>
          </p:cNvSpPr>
          <p:nvPr>
            <p:ph type="title"/>
          </p:nvPr>
        </p:nvSpPr>
        <p:spPr>
          <a:xfrm>
            <a:off x="422915" y="156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data</a:t>
            </a:r>
            <a:endParaRPr dirty="0"/>
          </a:p>
        </p:txBody>
      </p:sp>
      <p:sp>
        <p:nvSpPr>
          <p:cNvPr id="1274" name="Google Shape;1274;p39">
            <a:extLst>
              <a:ext uri="{FF2B5EF4-FFF2-40B4-BE49-F238E27FC236}">
                <a16:creationId xmlns:a16="http://schemas.microsoft.com/office/drawing/2014/main" id="{9995E087-7828-1525-CDE9-2F18261C8EBE}"/>
              </a:ext>
            </a:extLst>
          </p:cNvPr>
          <p:cNvSpPr txBox="1">
            <a:spLocks noGrp="1"/>
          </p:cNvSpPr>
          <p:nvPr>
            <p:ph type="subTitle" idx="4294967295"/>
          </p:nvPr>
        </p:nvSpPr>
        <p:spPr>
          <a:xfrm>
            <a:off x="5921715" y="1806498"/>
            <a:ext cx="2497200" cy="237473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also explored distributions for </a:t>
            </a:r>
            <a:r>
              <a:rPr lang="en-US" b="1" dirty="0"/>
              <a:t>Number of Children</a:t>
            </a:r>
            <a:r>
              <a:rPr lang="en-US" dirty="0"/>
              <a:t>: To analyze how having children impacts insurance costs.</a:t>
            </a:r>
          </a:p>
        </p:txBody>
      </p:sp>
      <p:sp>
        <p:nvSpPr>
          <p:cNvPr id="2" name="AutoShape 2">
            <a:extLst>
              <a:ext uri="{FF2B5EF4-FFF2-40B4-BE49-F238E27FC236}">
                <a16:creationId xmlns:a16="http://schemas.microsoft.com/office/drawing/2014/main" id="{F6F149D6-3FCC-31E3-2E2A-02EB563D625E}"/>
              </a:ext>
            </a:extLst>
          </p:cNvPr>
          <p:cNvSpPr>
            <a:spLocks noChangeAspect="1" noChangeArrowheads="1"/>
          </p:cNvSpPr>
          <p:nvPr/>
        </p:nvSpPr>
        <p:spPr bwMode="auto">
          <a:xfrm>
            <a:off x="1181403" y="1017725"/>
            <a:ext cx="2846832" cy="2846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graph of a number of children&#10;&#10;Description automatically generated">
            <a:extLst>
              <a:ext uri="{FF2B5EF4-FFF2-40B4-BE49-F238E27FC236}">
                <a16:creationId xmlns:a16="http://schemas.microsoft.com/office/drawing/2014/main" id="{85CB0709-88EC-FAB1-0898-FD0EEF0E7A9A}"/>
              </a:ext>
            </a:extLst>
          </p:cNvPr>
          <p:cNvPicPr>
            <a:picLocks noChangeAspect="1"/>
          </p:cNvPicPr>
          <p:nvPr/>
        </p:nvPicPr>
        <p:blipFill>
          <a:blip r:embed="rId3"/>
          <a:stretch>
            <a:fillRect/>
          </a:stretch>
        </p:blipFill>
        <p:spPr>
          <a:xfrm>
            <a:off x="308066" y="817756"/>
            <a:ext cx="4974346" cy="4169627"/>
          </a:xfrm>
          <a:prstGeom prst="rect">
            <a:avLst/>
          </a:prstGeom>
        </p:spPr>
      </p:pic>
    </p:spTree>
    <p:extLst>
      <p:ext uri="{BB962C8B-B14F-4D97-AF65-F5344CB8AC3E}">
        <p14:creationId xmlns:p14="http://schemas.microsoft.com/office/powerpoint/2010/main" val="246640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0">
          <a:extLst>
            <a:ext uri="{FF2B5EF4-FFF2-40B4-BE49-F238E27FC236}">
              <a16:creationId xmlns:a16="http://schemas.microsoft.com/office/drawing/2014/main" id="{D695BC6A-4E6C-2A73-46EC-77F4AC158591}"/>
            </a:ext>
          </a:extLst>
        </p:cNvPr>
        <p:cNvGrpSpPr/>
        <p:nvPr/>
      </p:nvGrpSpPr>
      <p:grpSpPr>
        <a:xfrm>
          <a:off x="0" y="0"/>
          <a:ext cx="0" cy="0"/>
          <a:chOff x="0" y="0"/>
          <a:chExt cx="0" cy="0"/>
        </a:xfrm>
      </p:grpSpPr>
      <p:sp>
        <p:nvSpPr>
          <p:cNvPr id="1271" name="Google Shape;1271;p39">
            <a:extLst>
              <a:ext uri="{FF2B5EF4-FFF2-40B4-BE49-F238E27FC236}">
                <a16:creationId xmlns:a16="http://schemas.microsoft.com/office/drawing/2014/main" id="{967BF52F-0EC6-A4CA-1298-4185F5DC078D}"/>
              </a:ext>
            </a:extLst>
          </p:cNvPr>
          <p:cNvSpPr txBox="1">
            <a:spLocks noGrp="1"/>
          </p:cNvSpPr>
          <p:nvPr>
            <p:ph type="title"/>
          </p:nvPr>
        </p:nvSpPr>
        <p:spPr>
          <a:xfrm>
            <a:off x="422915" y="156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data</a:t>
            </a:r>
            <a:endParaRPr dirty="0"/>
          </a:p>
        </p:txBody>
      </p:sp>
      <p:sp>
        <p:nvSpPr>
          <p:cNvPr id="1274" name="Google Shape;1274;p39">
            <a:extLst>
              <a:ext uri="{FF2B5EF4-FFF2-40B4-BE49-F238E27FC236}">
                <a16:creationId xmlns:a16="http://schemas.microsoft.com/office/drawing/2014/main" id="{558C8C87-B275-0FD3-3A0F-01AC3FF35ADE}"/>
              </a:ext>
            </a:extLst>
          </p:cNvPr>
          <p:cNvSpPr txBox="1">
            <a:spLocks noGrp="1"/>
          </p:cNvSpPr>
          <p:nvPr>
            <p:ph type="subTitle" idx="4294967295"/>
          </p:nvPr>
        </p:nvSpPr>
        <p:spPr>
          <a:xfrm>
            <a:off x="5913092" y="1732156"/>
            <a:ext cx="2497200" cy="237473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also explored distributions for </a:t>
            </a:r>
            <a:r>
              <a:rPr lang="en-US" b="1" dirty="0"/>
              <a:t>Smoking Status: </a:t>
            </a:r>
            <a:r>
              <a:rPr lang="en-US" dirty="0"/>
              <a:t>To understand the prevalence of smokers and their potential influence on insurance costs.</a:t>
            </a:r>
          </a:p>
        </p:txBody>
      </p:sp>
      <p:sp>
        <p:nvSpPr>
          <p:cNvPr id="2" name="AutoShape 2">
            <a:extLst>
              <a:ext uri="{FF2B5EF4-FFF2-40B4-BE49-F238E27FC236}">
                <a16:creationId xmlns:a16="http://schemas.microsoft.com/office/drawing/2014/main" id="{952D35C8-2CD4-1749-12C1-EEAD61764986}"/>
              </a:ext>
            </a:extLst>
          </p:cNvPr>
          <p:cNvSpPr>
            <a:spLocks noChangeAspect="1" noChangeArrowheads="1"/>
          </p:cNvSpPr>
          <p:nvPr/>
        </p:nvSpPr>
        <p:spPr bwMode="auto">
          <a:xfrm>
            <a:off x="1181403" y="1017725"/>
            <a:ext cx="2846832" cy="2846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graph of a bar&#10;&#10;Description automatically generated">
            <a:extLst>
              <a:ext uri="{FF2B5EF4-FFF2-40B4-BE49-F238E27FC236}">
                <a16:creationId xmlns:a16="http://schemas.microsoft.com/office/drawing/2014/main" id="{A4D9BC27-50DE-B401-7C02-480716A687D9}"/>
              </a:ext>
            </a:extLst>
          </p:cNvPr>
          <p:cNvPicPr>
            <a:picLocks noChangeAspect="1"/>
          </p:cNvPicPr>
          <p:nvPr/>
        </p:nvPicPr>
        <p:blipFill>
          <a:blip r:embed="rId3"/>
          <a:stretch>
            <a:fillRect/>
          </a:stretch>
        </p:blipFill>
        <p:spPr>
          <a:xfrm>
            <a:off x="308662" y="852963"/>
            <a:ext cx="4731689" cy="3910091"/>
          </a:xfrm>
          <a:prstGeom prst="rect">
            <a:avLst/>
          </a:prstGeom>
        </p:spPr>
      </p:pic>
    </p:spTree>
    <p:extLst>
      <p:ext uri="{BB962C8B-B14F-4D97-AF65-F5344CB8AC3E}">
        <p14:creationId xmlns:p14="http://schemas.microsoft.com/office/powerpoint/2010/main" val="83516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0">
          <a:extLst>
            <a:ext uri="{FF2B5EF4-FFF2-40B4-BE49-F238E27FC236}">
              <a16:creationId xmlns:a16="http://schemas.microsoft.com/office/drawing/2014/main" id="{36B14617-81F8-22D0-D983-E7F8C8B9DE92}"/>
            </a:ext>
          </a:extLst>
        </p:cNvPr>
        <p:cNvGrpSpPr/>
        <p:nvPr/>
      </p:nvGrpSpPr>
      <p:grpSpPr>
        <a:xfrm>
          <a:off x="0" y="0"/>
          <a:ext cx="0" cy="0"/>
          <a:chOff x="0" y="0"/>
          <a:chExt cx="0" cy="0"/>
        </a:xfrm>
      </p:grpSpPr>
      <p:sp>
        <p:nvSpPr>
          <p:cNvPr id="1271" name="Google Shape;1271;p39">
            <a:extLst>
              <a:ext uri="{FF2B5EF4-FFF2-40B4-BE49-F238E27FC236}">
                <a16:creationId xmlns:a16="http://schemas.microsoft.com/office/drawing/2014/main" id="{869972A7-0F4C-D524-396D-4CE17F80608B}"/>
              </a:ext>
            </a:extLst>
          </p:cNvPr>
          <p:cNvSpPr txBox="1">
            <a:spLocks noGrp="1"/>
          </p:cNvSpPr>
          <p:nvPr>
            <p:ph type="title"/>
          </p:nvPr>
        </p:nvSpPr>
        <p:spPr>
          <a:xfrm>
            <a:off x="422915" y="1561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data</a:t>
            </a:r>
            <a:endParaRPr dirty="0"/>
          </a:p>
        </p:txBody>
      </p:sp>
      <p:sp>
        <p:nvSpPr>
          <p:cNvPr id="1274" name="Google Shape;1274;p39">
            <a:extLst>
              <a:ext uri="{FF2B5EF4-FFF2-40B4-BE49-F238E27FC236}">
                <a16:creationId xmlns:a16="http://schemas.microsoft.com/office/drawing/2014/main" id="{E71E463F-9460-B36B-4571-0B9EF9D5D1CF}"/>
              </a:ext>
            </a:extLst>
          </p:cNvPr>
          <p:cNvSpPr txBox="1">
            <a:spLocks noGrp="1"/>
          </p:cNvSpPr>
          <p:nvPr>
            <p:ph type="subTitle" idx="4294967295"/>
          </p:nvPr>
        </p:nvSpPr>
        <p:spPr>
          <a:xfrm>
            <a:off x="5899413" y="1620644"/>
            <a:ext cx="2497200" cy="237473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also explored distributions for </a:t>
            </a:r>
            <a:r>
              <a:rPr lang="en-US" b="1" dirty="0"/>
              <a:t>Geographic Region</a:t>
            </a:r>
            <a:r>
              <a:rPr lang="en-US" dirty="0"/>
              <a:t>: To check the distribution across different regions and identify any regional trends.</a:t>
            </a:r>
          </a:p>
        </p:txBody>
      </p:sp>
      <p:sp>
        <p:nvSpPr>
          <p:cNvPr id="2" name="AutoShape 2">
            <a:extLst>
              <a:ext uri="{FF2B5EF4-FFF2-40B4-BE49-F238E27FC236}">
                <a16:creationId xmlns:a16="http://schemas.microsoft.com/office/drawing/2014/main" id="{95087D9F-4353-C921-6762-CC01ABD4FF9A}"/>
              </a:ext>
            </a:extLst>
          </p:cNvPr>
          <p:cNvSpPr>
            <a:spLocks noChangeAspect="1" noChangeArrowheads="1"/>
          </p:cNvSpPr>
          <p:nvPr/>
        </p:nvSpPr>
        <p:spPr bwMode="auto">
          <a:xfrm>
            <a:off x="1181403" y="1017725"/>
            <a:ext cx="2846832" cy="2846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graph of a number of different regions&#10;&#10;Description automatically generated with medium confidence">
            <a:extLst>
              <a:ext uri="{FF2B5EF4-FFF2-40B4-BE49-F238E27FC236}">
                <a16:creationId xmlns:a16="http://schemas.microsoft.com/office/drawing/2014/main" id="{D8F8668E-A796-211F-6727-9D9D72DF75A1}"/>
              </a:ext>
            </a:extLst>
          </p:cNvPr>
          <p:cNvPicPr>
            <a:picLocks noChangeAspect="1"/>
          </p:cNvPicPr>
          <p:nvPr/>
        </p:nvPicPr>
        <p:blipFill>
          <a:blip r:embed="rId3"/>
          <a:stretch>
            <a:fillRect/>
          </a:stretch>
        </p:blipFill>
        <p:spPr>
          <a:xfrm>
            <a:off x="251893" y="802887"/>
            <a:ext cx="4974346" cy="4120329"/>
          </a:xfrm>
          <a:prstGeom prst="rect">
            <a:avLst/>
          </a:prstGeom>
        </p:spPr>
      </p:pic>
    </p:spTree>
    <p:extLst>
      <p:ext uri="{BB962C8B-B14F-4D97-AF65-F5344CB8AC3E}">
        <p14:creationId xmlns:p14="http://schemas.microsoft.com/office/powerpoint/2010/main" val="92195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4">
          <a:extLst>
            <a:ext uri="{FF2B5EF4-FFF2-40B4-BE49-F238E27FC236}">
              <a16:creationId xmlns:a16="http://schemas.microsoft.com/office/drawing/2014/main" id="{9E8CF3A1-2E73-2DBF-7F58-829A5CAA73AE}"/>
            </a:ext>
          </a:extLst>
        </p:cNvPr>
        <p:cNvGrpSpPr/>
        <p:nvPr/>
      </p:nvGrpSpPr>
      <p:grpSpPr>
        <a:xfrm>
          <a:off x="0" y="0"/>
          <a:ext cx="0" cy="0"/>
          <a:chOff x="0" y="0"/>
          <a:chExt cx="0" cy="0"/>
        </a:xfrm>
      </p:grpSpPr>
      <p:sp>
        <p:nvSpPr>
          <p:cNvPr id="876" name="Google Shape;876;p33">
            <a:extLst>
              <a:ext uri="{FF2B5EF4-FFF2-40B4-BE49-F238E27FC236}">
                <a16:creationId xmlns:a16="http://schemas.microsoft.com/office/drawing/2014/main" id="{522A93C9-2231-F205-72E2-A72CA2776B4F}"/>
              </a:ext>
            </a:extLst>
          </p:cNvPr>
          <p:cNvSpPr txBox="1">
            <a:spLocks noGrp="1"/>
          </p:cNvSpPr>
          <p:nvPr>
            <p:ph type="title"/>
          </p:nvPr>
        </p:nvSpPr>
        <p:spPr>
          <a:xfrm>
            <a:off x="2365920" y="1580404"/>
            <a:ext cx="3562440" cy="12923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Thanks!</a:t>
            </a:r>
          </a:p>
        </p:txBody>
      </p:sp>
    </p:spTree>
    <p:extLst>
      <p:ext uri="{BB962C8B-B14F-4D97-AF65-F5344CB8AC3E}">
        <p14:creationId xmlns:p14="http://schemas.microsoft.com/office/powerpoint/2010/main" val="362141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Team</a:t>
            </a:r>
            <a:endParaRPr dirty="0"/>
          </a:p>
        </p:txBody>
      </p:sp>
      <p:sp>
        <p:nvSpPr>
          <p:cNvPr id="852" name="Google Shape;852;p30"/>
          <p:cNvSpPr txBox="1">
            <a:spLocks noGrp="1"/>
          </p:cNvSpPr>
          <p:nvPr>
            <p:ph type="subTitle" idx="1"/>
          </p:nvPr>
        </p:nvSpPr>
        <p:spPr>
          <a:xfrm>
            <a:off x="720000" y="1383259"/>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Amr Ahmed </a:t>
            </a:r>
            <a:r>
              <a:rPr lang="en-US" dirty="0" err="1"/>
              <a:t>Emam</a:t>
            </a:r>
            <a:r>
              <a:rPr lang="en-US" dirty="0"/>
              <a:t> Elbakary</a:t>
            </a:r>
            <a:endParaRPr dirty="0"/>
          </a:p>
        </p:txBody>
      </p:sp>
      <p:sp>
        <p:nvSpPr>
          <p:cNvPr id="853" name="Google Shape;853;p30"/>
          <p:cNvSpPr txBox="1">
            <a:spLocks noGrp="1"/>
          </p:cNvSpPr>
          <p:nvPr>
            <p:ph type="subTitle" idx="8"/>
          </p:nvPr>
        </p:nvSpPr>
        <p:spPr>
          <a:xfrm>
            <a:off x="720000" y="2353177"/>
            <a:ext cx="44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a:t>
            </a:r>
            <a:r>
              <a:rPr lang="en" dirty="0"/>
              <a:t>mar Mohamed Reda Mohamed</a:t>
            </a:r>
            <a:endParaRPr dirty="0"/>
          </a:p>
        </p:txBody>
      </p:sp>
      <p:sp>
        <p:nvSpPr>
          <p:cNvPr id="854" name="Google Shape;854;p30"/>
          <p:cNvSpPr txBox="1">
            <a:spLocks noGrp="1"/>
          </p:cNvSpPr>
          <p:nvPr>
            <p:ph type="subTitle" idx="9"/>
          </p:nvPr>
        </p:nvSpPr>
        <p:spPr>
          <a:xfrm>
            <a:off x="720006" y="2894193"/>
            <a:ext cx="43549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n" dirty="0"/>
              <a:t>mr Elsayed Tawfik Mohamed</a:t>
            </a:r>
            <a:endParaRPr dirty="0"/>
          </a:p>
        </p:txBody>
      </p:sp>
      <p:sp>
        <p:nvSpPr>
          <p:cNvPr id="855" name="Google Shape;855;p30"/>
          <p:cNvSpPr txBox="1">
            <a:spLocks noGrp="1"/>
          </p:cNvSpPr>
          <p:nvPr>
            <p:ph type="subTitle" idx="13"/>
          </p:nvPr>
        </p:nvSpPr>
        <p:spPr>
          <a:xfrm>
            <a:off x="720000" y="1836796"/>
            <a:ext cx="486450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a:t>
            </a:r>
            <a:r>
              <a:rPr lang="en" dirty="0"/>
              <a:t>ouns Mohamed Ibrahim Elhady </a:t>
            </a:r>
            <a:endParaRPr dirty="0"/>
          </a:p>
        </p:txBody>
      </p:sp>
      <p:sp>
        <p:nvSpPr>
          <p:cNvPr id="856" name="Google Shape;856;p30"/>
          <p:cNvSpPr txBox="1">
            <a:spLocks noGrp="1"/>
          </p:cNvSpPr>
          <p:nvPr>
            <p:ph type="subTitle" idx="14"/>
          </p:nvPr>
        </p:nvSpPr>
        <p:spPr>
          <a:xfrm>
            <a:off x="720000" y="3466893"/>
            <a:ext cx="5269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Mohamed Hassan Saber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6" name="Google Shape;87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 name="Subtitle 2">
            <a:extLst>
              <a:ext uri="{FF2B5EF4-FFF2-40B4-BE49-F238E27FC236}">
                <a16:creationId xmlns:a16="http://schemas.microsoft.com/office/drawing/2014/main" id="{30CE71F9-CE27-5AF9-A1C0-4C392E33B449}"/>
              </a:ext>
            </a:extLst>
          </p:cNvPr>
          <p:cNvSpPr>
            <a:spLocks noGrp="1" noChangeArrowheads="1"/>
          </p:cNvSpPr>
          <p:nvPr>
            <p:ph type="subTitle" idx="2"/>
          </p:nvPr>
        </p:nvSpPr>
        <p:spPr bwMode="auto">
          <a:xfrm>
            <a:off x="655320" y="1763773"/>
            <a:ext cx="72999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600" dirty="0"/>
              <a:t>Medical insurance costs are rising globally, and it’s important for insurance companies to predict these costs accurately. By understanding factors like </a:t>
            </a:r>
            <a:r>
              <a:rPr lang="en-US" sz="1600" b="1" dirty="0"/>
              <a:t>age</a:t>
            </a:r>
            <a:r>
              <a:rPr lang="en-US" sz="1600" dirty="0"/>
              <a:t>, </a:t>
            </a:r>
            <a:r>
              <a:rPr lang="en-US" sz="1600" b="1" dirty="0"/>
              <a:t>gender</a:t>
            </a:r>
            <a:r>
              <a:rPr lang="en-US" sz="1600" dirty="0"/>
              <a:t>, </a:t>
            </a:r>
            <a:r>
              <a:rPr lang="en-US" sz="1600" b="1" dirty="0"/>
              <a:t>BMI</a:t>
            </a:r>
            <a:r>
              <a:rPr lang="en-US" sz="1600" dirty="0"/>
              <a:t>, and </a:t>
            </a:r>
            <a:r>
              <a:rPr lang="en-US" sz="1600" b="1" dirty="0"/>
              <a:t>lifestyle habits</a:t>
            </a:r>
            <a:r>
              <a:rPr lang="en-US" sz="1600" dirty="0"/>
              <a:t> (e.g., smoking), insurers can better price their policies and manage financial risks.</a:t>
            </a:r>
          </a:p>
          <a:p>
            <a:pPr algn="just"/>
            <a:r>
              <a:rPr lang="en-US" sz="1600" dirty="0"/>
              <a:t>This project aims to build a </a:t>
            </a:r>
            <a:r>
              <a:rPr lang="en-US" sz="1600" b="1" dirty="0"/>
              <a:t>predictive model</a:t>
            </a:r>
            <a:r>
              <a:rPr lang="en-US" sz="1600" dirty="0"/>
              <a:t> using </a:t>
            </a:r>
            <a:r>
              <a:rPr lang="en-US" sz="1600" b="1" dirty="0"/>
              <a:t>Linear Regression</a:t>
            </a:r>
            <a:r>
              <a:rPr lang="en-US" sz="1600" dirty="0"/>
              <a:t> to estimate medical insurance costs based on these factors. The goal is to help insurance companies offer more </a:t>
            </a:r>
            <a:r>
              <a:rPr lang="en-US" sz="1600" b="1" dirty="0"/>
              <a:t>accurate pricing</a:t>
            </a:r>
            <a:r>
              <a:rPr lang="en-US" sz="1600" dirty="0"/>
              <a:t> and </a:t>
            </a:r>
            <a:r>
              <a:rPr lang="en-US" sz="1600" b="1" dirty="0"/>
              <a:t>improve their financial forecasting</a:t>
            </a:r>
            <a:r>
              <a:rPr lang="en-US" sz="16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4">
          <a:extLst>
            <a:ext uri="{FF2B5EF4-FFF2-40B4-BE49-F238E27FC236}">
              <a16:creationId xmlns:a16="http://schemas.microsoft.com/office/drawing/2014/main" id="{42700ED9-810C-FE76-9BE5-B6BD620B9D40}"/>
            </a:ext>
          </a:extLst>
        </p:cNvPr>
        <p:cNvGrpSpPr/>
        <p:nvPr/>
      </p:nvGrpSpPr>
      <p:grpSpPr>
        <a:xfrm>
          <a:off x="0" y="0"/>
          <a:ext cx="0" cy="0"/>
          <a:chOff x="0" y="0"/>
          <a:chExt cx="0" cy="0"/>
        </a:xfrm>
      </p:grpSpPr>
      <p:sp>
        <p:nvSpPr>
          <p:cNvPr id="876" name="Google Shape;876;p33">
            <a:extLst>
              <a:ext uri="{FF2B5EF4-FFF2-40B4-BE49-F238E27FC236}">
                <a16:creationId xmlns:a16="http://schemas.microsoft.com/office/drawing/2014/main" id="{0CF20393-963C-FAB4-EA54-06342037B81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aim</a:t>
            </a:r>
          </a:p>
        </p:txBody>
      </p:sp>
      <p:sp>
        <p:nvSpPr>
          <p:cNvPr id="3" name="Subtitle 2">
            <a:extLst>
              <a:ext uri="{FF2B5EF4-FFF2-40B4-BE49-F238E27FC236}">
                <a16:creationId xmlns:a16="http://schemas.microsoft.com/office/drawing/2014/main" id="{19859DC4-D628-291C-E8AA-0DE696BCBC93}"/>
              </a:ext>
            </a:extLst>
          </p:cNvPr>
          <p:cNvSpPr>
            <a:spLocks noGrp="1" noChangeArrowheads="1"/>
          </p:cNvSpPr>
          <p:nvPr>
            <p:ph type="subTitle" idx="2"/>
          </p:nvPr>
        </p:nvSpPr>
        <p:spPr bwMode="auto">
          <a:xfrm>
            <a:off x="1499930" y="1786919"/>
            <a:ext cx="53885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28650" lvl="1" indent="-171450" algn="l">
              <a:buFont typeface="Arial" panose="020B0604020202020204" pitchFamily="34" charset="0"/>
              <a:buChar char="•"/>
            </a:pPr>
            <a:r>
              <a:rPr lang="en-US" sz="1600" dirty="0"/>
              <a:t>Rising medical costs require accurate insurance pricing.</a:t>
            </a:r>
          </a:p>
          <a:p>
            <a:pPr marL="628650" lvl="1" indent="-171450" algn="l">
              <a:buFont typeface="Arial" panose="020B0604020202020204" pitchFamily="34" charset="0"/>
              <a:buChar char="•"/>
            </a:pPr>
            <a:r>
              <a:rPr lang="en-US" sz="1600" dirty="0"/>
              <a:t>Using machine learning, specifically linear regression, to predict costs.</a:t>
            </a:r>
          </a:p>
          <a:p>
            <a:pPr marL="628650" lvl="1" indent="-171450" algn="l">
              <a:buFont typeface="Arial" panose="020B0604020202020204" pitchFamily="34" charset="0"/>
              <a:buChar char="•"/>
            </a:pPr>
            <a:r>
              <a:rPr lang="en-US" sz="1600" dirty="0"/>
              <a:t>Helps insurers price policies fairly and anticipate financial risks</a:t>
            </a:r>
          </a:p>
        </p:txBody>
      </p:sp>
    </p:spTree>
    <p:extLst>
      <p:ext uri="{BB962C8B-B14F-4D97-AF65-F5344CB8AC3E}">
        <p14:creationId xmlns:p14="http://schemas.microsoft.com/office/powerpoint/2010/main" val="292828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4">
          <a:extLst>
            <a:ext uri="{FF2B5EF4-FFF2-40B4-BE49-F238E27FC236}">
              <a16:creationId xmlns:a16="http://schemas.microsoft.com/office/drawing/2014/main" id="{051D848E-32D0-9E20-A44E-6D20C920E590}"/>
            </a:ext>
          </a:extLst>
        </p:cNvPr>
        <p:cNvGrpSpPr/>
        <p:nvPr/>
      </p:nvGrpSpPr>
      <p:grpSpPr>
        <a:xfrm>
          <a:off x="0" y="0"/>
          <a:ext cx="0" cy="0"/>
          <a:chOff x="0" y="0"/>
          <a:chExt cx="0" cy="0"/>
        </a:xfrm>
      </p:grpSpPr>
      <p:sp>
        <p:nvSpPr>
          <p:cNvPr id="876" name="Google Shape;876;p33">
            <a:extLst>
              <a:ext uri="{FF2B5EF4-FFF2-40B4-BE49-F238E27FC236}">
                <a16:creationId xmlns:a16="http://schemas.microsoft.com/office/drawing/2014/main" id="{0F157ECE-41B3-7330-2C84-4906D49A041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Goals</a:t>
            </a:r>
          </a:p>
        </p:txBody>
      </p:sp>
      <p:grpSp>
        <p:nvGrpSpPr>
          <p:cNvPr id="6" name="Google Shape;7944;p65">
            <a:extLst>
              <a:ext uri="{FF2B5EF4-FFF2-40B4-BE49-F238E27FC236}">
                <a16:creationId xmlns:a16="http://schemas.microsoft.com/office/drawing/2014/main" id="{E7E2DCD5-653D-C19F-BC5D-EA4A62B5799B}"/>
              </a:ext>
            </a:extLst>
          </p:cNvPr>
          <p:cNvGrpSpPr/>
          <p:nvPr/>
        </p:nvGrpSpPr>
        <p:grpSpPr>
          <a:xfrm>
            <a:off x="1004419" y="1690686"/>
            <a:ext cx="354311" cy="355909"/>
            <a:chOff x="-49764975" y="3551225"/>
            <a:chExt cx="299300" cy="300650"/>
          </a:xfrm>
          <a:solidFill>
            <a:schemeClr val="bg1"/>
          </a:solidFill>
        </p:grpSpPr>
        <p:sp>
          <p:nvSpPr>
            <p:cNvPr id="7" name="Google Shape;7945;p65">
              <a:extLst>
                <a:ext uri="{FF2B5EF4-FFF2-40B4-BE49-F238E27FC236}">
                  <a16:creationId xmlns:a16="http://schemas.microsoft.com/office/drawing/2014/main" id="{813DAD08-B67A-2CC6-7F8E-318307339684}"/>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46;p65">
              <a:extLst>
                <a:ext uri="{FF2B5EF4-FFF2-40B4-BE49-F238E27FC236}">
                  <a16:creationId xmlns:a16="http://schemas.microsoft.com/office/drawing/2014/main" id="{05187B23-051A-8097-8801-DFD2CF54B7F1}"/>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47;p65">
              <a:extLst>
                <a:ext uri="{FF2B5EF4-FFF2-40B4-BE49-F238E27FC236}">
                  <a16:creationId xmlns:a16="http://schemas.microsoft.com/office/drawing/2014/main" id="{A4C13BB8-1E01-2BA6-D5CC-A2AF484A93BC}"/>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48;p65">
              <a:extLst>
                <a:ext uri="{FF2B5EF4-FFF2-40B4-BE49-F238E27FC236}">
                  <a16:creationId xmlns:a16="http://schemas.microsoft.com/office/drawing/2014/main" id="{533FB9AD-4E45-630D-25D2-18CE4E5E5BA1}"/>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49;p65">
              <a:extLst>
                <a:ext uri="{FF2B5EF4-FFF2-40B4-BE49-F238E27FC236}">
                  <a16:creationId xmlns:a16="http://schemas.microsoft.com/office/drawing/2014/main" id="{FDF1BABC-FC71-D030-7615-D73E478C27D8}"/>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50;p65">
              <a:extLst>
                <a:ext uri="{FF2B5EF4-FFF2-40B4-BE49-F238E27FC236}">
                  <a16:creationId xmlns:a16="http://schemas.microsoft.com/office/drawing/2014/main" id="{8CDA2D40-6E92-6ADF-7A54-9743B53E17B2}"/>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51;p65">
              <a:extLst>
                <a:ext uri="{FF2B5EF4-FFF2-40B4-BE49-F238E27FC236}">
                  <a16:creationId xmlns:a16="http://schemas.microsoft.com/office/drawing/2014/main" id="{7CF64C41-6159-202C-3363-F245AD272B8D}"/>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52;p65">
              <a:extLst>
                <a:ext uri="{FF2B5EF4-FFF2-40B4-BE49-F238E27FC236}">
                  <a16:creationId xmlns:a16="http://schemas.microsoft.com/office/drawing/2014/main" id="{C13326EB-1278-68AE-9BE0-AE071756694A}"/>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53;p65">
              <a:extLst>
                <a:ext uri="{FF2B5EF4-FFF2-40B4-BE49-F238E27FC236}">
                  <a16:creationId xmlns:a16="http://schemas.microsoft.com/office/drawing/2014/main" id="{D460239F-0F20-368E-9E01-401771FD6A96}"/>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4;p65">
              <a:extLst>
                <a:ext uri="{FF2B5EF4-FFF2-40B4-BE49-F238E27FC236}">
                  <a16:creationId xmlns:a16="http://schemas.microsoft.com/office/drawing/2014/main" id="{A8F965A0-01FA-F189-440F-3A712AFA772C}"/>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55;p65">
              <a:extLst>
                <a:ext uri="{FF2B5EF4-FFF2-40B4-BE49-F238E27FC236}">
                  <a16:creationId xmlns:a16="http://schemas.microsoft.com/office/drawing/2014/main" id="{0FBF670A-81EA-C029-3507-053DC6F4B79A}"/>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2;p63">
            <a:extLst>
              <a:ext uri="{FF2B5EF4-FFF2-40B4-BE49-F238E27FC236}">
                <a16:creationId xmlns:a16="http://schemas.microsoft.com/office/drawing/2014/main" id="{B40975B7-9A8A-373D-4151-3AEDA42C59B3}"/>
              </a:ext>
            </a:extLst>
          </p:cNvPr>
          <p:cNvGrpSpPr/>
          <p:nvPr/>
        </p:nvGrpSpPr>
        <p:grpSpPr>
          <a:xfrm>
            <a:off x="3120160" y="1703341"/>
            <a:ext cx="366364" cy="367290"/>
            <a:chOff x="-61354875" y="4101525"/>
            <a:chExt cx="316650" cy="317450"/>
          </a:xfrm>
          <a:solidFill>
            <a:schemeClr val="bg1"/>
          </a:solidFill>
        </p:grpSpPr>
        <p:sp>
          <p:nvSpPr>
            <p:cNvPr id="19" name="Google Shape;6723;p63">
              <a:extLst>
                <a:ext uri="{FF2B5EF4-FFF2-40B4-BE49-F238E27FC236}">
                  <a16:creationId xmlns:a16="http://schemas.microsoft.com/office/drawing/2014/main" id="{267B8605-50B1-7072-2641-9309170E9524}"/>
                </a:ext>
              </a:extLst>
            </p:cNvPr>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24;p63">
              <a:extLst>
                <a:ext uri="{FF2B5EF4-FFF2-40B4-BE49-F238E27FC236}">
                  <a16:creationId xmlns:a16="http://schemas.microsoft.com/office/drawing/2014/main" id="{396FCECA-B77F-D291-A995-9DAFC5ECD136}"/>
                </a:ext>
              </a:extLst>
            </p:cNvPr>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6835;p63">
            <a:extLst>
              <a:ext uri="{FF2B5EF4-FFF2-40B4-BE49-F238E27FC236}">
                <a16:creationId xmlns:a16="http://schemas.microsoft.com/office/drawing/2014/main" id="{AC5109F8-B6B5-37F9-0EDB-098B86DD6C56}"/>
              </a:ext>
            </a:extLst>
          </p:cNvPr>
          <p:cNvGrpSpPr/>
          <p:nvPr/>
        </p:nvGrpSpPr>
        <p:grpSpPr>
          <a:xfrm>
            <a:off x="5202258" y="1688329"/>
            <a:ext cx="368186" cy="366364"/>
            <a:chOff x="-62151950" y="4111775"/>
            <a:chExt cx="318225" cy="316650"/>
          </a:xfrm>
          <a:solidFill>
            <a:schemeClr val="bg1"/>
          </a:solidFill>
        </p:grpSpPr>
        <p:sp>
          <p:nvSpPr>
            <p:cNvPr id="25" name="Google Shape;6836;p63">
              <a:extLst>
                <a:ext uri="{FF2B5EF4-FFF2-40B4-BE49-F238E27FC236}">
                  <a16:creationId xmlns:a16="http://schemas.microsoft.com/office/drawing/2014/main" id="{016DE35D-6A43-CB6A-EACB-6F5E53F662BC}"/>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37;p63">
              <a:extLst>
                <a:ext uri="{FF2B5EF4-FFF2-40B4-BE49-F238E27FC236}">
                  <a16:creationId xmlns:a16="http://schemas.microsoft.com/office/drawing/2014/main" id="{68B553F9-6CE5-61AE-F81E-2FD1604EB594}"/>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38;p63">
              <a:extLst>
                <a:ext uri="{FF2B5EF4-FFF2-40B4-BE49-F238E27FC236}">
                  <a16:creationId xmlns:a16="http://schemas.microsoft.com/office/drawing/2014/main" id="{52589F22-7764-20E7-063F-F697854A1B67}"/>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39;p63">
              <a:extLst>
                <a:ext uri="{FF2B5EF4-FFF2-40B4-BE49-F238E27FC236}">
                  <a16:creationId xmlns:a16="http://schemas.microsoft.com/office/drawing/2014/main" id="{AA3B99F6-5D1E-5D1F-881E-8417B6B9F7D8}"/>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8139;p65">
            <a:extLst>
              <a:ext uri="{FF2B5EF4-FFF2-40B4-BE49-F238E27FC236}">
                <a16:creationId xmlns:a16="http://schemas.microsoft.com/office/drawing/2014/main" id="{864CBC99-D27C-7D76-3BA7-E6C44B031C29}"/>
              </a:ext>
            </a:extLst>
          </p:cNvPr>
          <p:cNvGrpSpPr/>
          <p:nvPr/>
        </p:nvGrpSpPr>
        <p:grpSpPr>
          <a:xfrm>
            <a:off x="7690152" y="1746354"/>
            <a:ext cx="290001" cy="355258"/>
            <a:chOff x="-45277900" y="3938500"/>
            <a:chExt cx="244975" cy="300100"/>
          </a:xfrm>
          <a:solidFill>
            <a:schemeClr val="bg1"/>
          </a:solidFill>
        </p:grpSpPr>
        <p:sp>
          <p:nvSpPr>
            <p:cNvPr id="30" name="Google Shape;8140;p65">
              <a:extLst>
                <a:ext uri="{FF2B5EF4-FFF2-40B4-BE49-F238E27FC236}">
                  <a16:creationId xmlns:a16="http://schemas.microsoft.com/office/drawing/2014/main" id="{432B6A0A-6C67-B4AA-EA7A-575693072E47}"/>
                </a:ext>
              </a:extLst>
            </p:cNvPr>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41;p65">
              <a:extLst>
                <a:ext uri="{FF2B5EF4-FFF2-40B4-BE49-F238E27FC236}">
                  <a16:creationId xmlns:a16="http://schemas.microsoft.com/office/drawing/2014/main" id="{9732D8DD-13D0-4C0F-D165-55E208E731D4}"/>
                </a:ext>
              </a:extLst>
            </p:cNvPr>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142;p65">
              <a:extLst>
                <a:ext uri="{FF2B5EF4-FFF2-40B4-BE49-F238E27FC236}">
                  <a16:creationId xmlns:a16="http://schemas.microsoft.com/office/drawing/2014/main" id="{D389D458-BE96-279C-B15F-DAA1C11BA36F}"/>
                </a:ext>
              </a:extLst>
            </p:cNvPr>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143;p65">
              <a:extLst>
                <a:ext uri="{FF2B5EF4-FFF2-40B4-BE49-F238E27FC236}">
                  <a16:creationId xmlns:a16="http://schemas.microsoft.com/office/drawing/2014/main" id="{D6B9F6A2-BB17-A64E-2425-6D5A965CAC9B}"/>
                </a:ext>
              </a:extLst>
            </p:cNvPr>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TextBox 34">
            <a:extLst>
              <a:ext uri="{FF2B5EF4-FFF2-40B4-BE49-F238E27FC236}">
                <a16:creationId xmlns:a16="http://schemas.microsoft.com/office/drawing/2014/main" id="{7EDC3837-7AC1-3C7D-D2FC-1FD6BFCA64CE}"/>
              </a:ext>
            </a:extLst>
          </p:cNvPr>
          <p:cNvSpPr txBox="1"/>
          <p:nvPr/>
        </p:nvSpPr>
        <p:spPr>
          <a:xfrm>
            <a:off x="218440" y="2368958"/>
            <a:ext cx="2073591" cy="584775"/>
          </a:xfrm>
          <a:prstGeom prst="rect">
            <a:avLst/>
          </a:prstGeom>
          <a:noFill/>
        </p:spPr>
        <p:txBody>
          <a:bodyPr wrap="square">
            <a:spAutoFit/>
          </a:bodyPr>
          <a:lstStyle/>
          <a:p>
            <a:r>
              <a:rPr lang="en-US" sz="1600" b="0" i="0" u="none" strike="noStrike" baseline="0" dirty="0">
                <a:solidFill>
                  <a:schemeClr val="accent2"/>
                </a:solidFill>
                <a:latin typeface="Arial" panose="020B0604020202020204" pitchFamily="34" charset="0"/>
              </a:rPr>
              <a:t> </a:t>
            </a:r>
            <a:r>
              <a:rPr lang="en-US" sz="1600" b="1" i="0" u="none" strike="noStrike" baseline="0" dirty="0">
                <a:solidFill>
                  <a:schemeClr val="accent2"/>
                </a:solidFill>
                <a:latin typeface="Arial" panose="020B0604020202020204" pitchFamily="34" charset="0"/>
              </a:rPr>
              <a:t>Develop a Predictive Model </a:t>
            </a:r>
            <a:endParaRPr lang="en-US" sz="1600" b="0" i="0" u="none" strike="noStrike" baseline="0" dirty="0">
              <a:solidFill>
                <a:schemeClr val="accent2"/>
              </a:solidFill>
              <a:latin typeface="Arial" panose="020B0604020202020204" pitchFamily="34" charset="0"/>
            </a:endParaRPr>
          </a:p>
        </p:txBody>
      </p:sp>
      <p:sp>
        <p:nvSpPr>
          <p:cNvPr id="37" name="TextBox 36">
            <a:extLst>
              <a:ext uri="{FF2B5EF4-FFF2-40B4-BE49-F238E27FC236}">
                <a16:creationId xmlns:a16="http://schemas.microsoft.com/office/drawing/2014/main" id="{15357C5F-B192-4CFC-D61F-86835B4995B2}"/>
              </a:ext>
            </a:extLst>
          </p:cNvPr>
          <p:cNvSpPr txBox="1"/>
          <p:nvPr/>
        </p:nvSpPr>
        <p:spPr>
          <a:xfrm>
            <a:off x="2751194" y="2430513"/>
            <a:ext cx="1470660" cy="584775"/>
          </a:xfrm>
          <a:prstGeom prst="rect">
            <a:avLst/>
          </a:prstGeom>
          <a:noFill/>
        </p:spPr>
        <p:txBody>
          <a:bodyPr wrap="square">
            <a:spAutoFit/>
          </a:bodyPr>
          <a:lstStyle/>
          <a:p>
            <a:r>
              <a:rPr lang="en-US" sz="1600" b="1" i="0" u="none" strike="noStrike" baseline="0" dirty="0">
                <a:solidFill>
                  <a:schemeClr val="accent2"/>
                </a:solidFill>
                <a:latin typeface="Arial" panose="020B0604020202020204" pitchFamily="34" charset="0"/>
              </a:rPr>
              <a:t>Identify Key Cost Drivers </a:t>
            </a:r>
            <a:endParaRPr lang="en-US" sz="1600" b="0" i="0" u="none" strike="noStrike" baseline="0" dirty="0">
              <a:solidFill>
                <a:schemeClr val="accent2"/>
              </a:solidFill>
              <a:latin typeface="Arial" panose="020B0604020202020204" pitchFamily="34" charset="0"/>
            </a:endParaRPr>
          </a:p>
        </p:txBody>
      </p:sp>
      <p:sp>
        <p:nvSpPr>
          <p:cNvPr id="39" name="TextBox 38">
            <a:extLst>
              <a:ext uri="{FF2B5EF4-FFF2-40B4-BE49-F238E27FC236}">
                <a16:creationId xmlns:a16="http://schemas.microsoft.com/office/drawing/2014/main" id="{F14B28BF-5919-4E13-8DA4-BE2D047BBC04}"/>
              </a:ext>
            </a:extLst>
          </p:cNvPr>
          <p:cNvSpPr txBox="1"/>
          <p:nvPr/>
        </p:nvSpPr>
        <p:spPr>
          <a:xfrm>
            <a:off x="4664188" y="2430513"/>
            <a:ext cx="2015260" cy="584775"/>
          </a:xfrm>
          <a:prstGeom prst="rect">
            <a:avLst/>
          </a:prstGeom>
          <a:noFill/>
        </p:spPr>
        <p:txBody>
          <a:bodyPr wrap="square">
            <a:spAutoFit/>
          </a:bodyPr>
          <a:lstStyle/>
          <a:p>
            <a:r>
              <a:rPr lang="en-US" sz="1600" b="1" i="0" u="none" strike="noStrike" baseline="0" dirty="0">
                <a:solidFill>
                  <a:schemeClr val="accent2"/>
                </a:solidFill>
                <a:latin typeface="Arial" panose="020B0604020202020204" pitchFamily="34" charset="0"/>
              </a:rPr>
              <a:t>Evaluate Model Accuracy </a:t>
            </a:r>
            <a:endParaRPr lang="en-US" sz="1600" b="0" i="0" u="none" strike="noStrike" baseline="0" dirty="0">
              <a:solidFill>
                <a:schemeClr val="accent2"/>
              </a:solidFill>
              <a:latin typeface="Arial" panose="020B0604020202020204" pitchFamily="34" charset="0"/>
            </a:endParaRPr>
          </a:p>
        </p:txBody>
      </p:sp>
      <p:sp>
        <p:nvSpPr>
          <p:cNvPr id="41" name="TextBox 40">
            <a:extLst>
              <a:ext uri="{FF2B5EF4-FFF2-40B4-BE49-F238E27FC236}">
                <a16:creationId xmlns:a16="http://schemas.microsoft.com/office/drawing/2014/main" id="{86F29DAE-4195-61C7-243A-7DB9DC012EC7}"/>
              </a:ext>
            </a:extLst>
          </p:cNvPr>
          <p:cNvSpPr txBox="1"/>
          <p:nvPr/>
        </p:nvSpPr>
        <p:spPr>
          <a:xfrm>
            <a:off x="7009689" y="2499147"/>
            <a:ext cx="1859280" cy="584775"/>
          </a:xfrm>
          <a:prstGeom prst="rect">
            <a:avLst/>
          </a:prstGeom>
          <a:noFill/>
        </p:spPr>
        <p:txBody>
          <a:bodyPr wrap="square">
            <a:spAutoFit/>
          </a:bodyPr>
          <a:lstStyle/>
          <a:p>
            <a:r>
              <a:rPr lang="en-US" sz="1600" b="1" i="0" u="none" strike="noStrike" baseline="0" dirty="0">
                <a:solidFill>
                  <a:schemeClr val="accent2"/>
                </a:solidFill>
                <a:latin typeface="Arial" panose="020B0604020202020204" pitchFamily="34" charset="0"/>
              </a:rPr>
              <a:t>Provide Data-Driven Insights </a:t>
            </a:r>
            <a:endParaRPr lang="en-US" sz="1600" b="0" i="0" u="none" strike="noStrike" baseline="0" dirty="0">
              <a:solidFill>
                <a:schemeClr val="accent2"/>
              </a:solidFill>
              <a:latin typeface="Arial" panose="020B0604020202020204" pitchFamily="34" charset="0"/>
            </a:endParaRPr>
          </a:p>
        </p:txBody>
      </p:sp>
      <p:sp>
        <p:nvSpPr>
          <p:cNvPr id="45" name="TextBox 44">
            <a:extLst>
              <a:ext uri="{FF2B5EF4-FFF2-40B4-BE49-F238E27FC236}">
                <a16:creationId xmlns:a16="http://schemas.microsoft.com/office/drawing/2014/main" id="{E5407994-1DED-100F-99FA-BCB433872083}"/>
              </a:ext>
            </a:extLst>
          </p:cNvPr>
          <p:cNvSpPr txBox="1"/>
          <p:nvPr/>
        </p:nvSpPr>
        <p:spPr>
          <a:xfrm>
            <a:off x="324879" y="3089310"/>
            <a:ext cx="1706880" cy="1277273"/>
          </a:xfrm>
          <a:prstGeom prst="rect">
            <a:avLst/>
          </a:prstGeom>
          <a:noFill/>
        </p:spPr>
        <p:txBody>
          <a:bodyPr wrap="square">
            <a:spAutoFit/>
          </a:bodyPr>
          <a:lstStyle/>
          <a:p>
            <a:r>
              <a:rPr lang="en-US" sz="1100" b="0" i="0" u="none" strike="noStrike" baseline="0" dirty="0">
                <a:solidFill>
                  <a:schemeClr val="accent2"/>
                </a:solidFill>
                <a:latin typeface="Arial" panose="020B0604020202020204" pitchFamily="34" charset="0"/>
              </a:rPr>
              <a:t>To create a linear regression model that can predict medical insurance costs based on specific personal and health-related data inputs. </a:t>
            </a:r>
          </a:p>
        </p:txBody>
      </p:sp>
      <p:sp>
        <p:nvSpPr>
          <p:cNvPr id="47" name="TextBox 46">
            <a:extLst>
              <a:ext uri="{FF2B5EF4-FFF2-40B4-BE49-F238E27FC236}">
                <a16:creationId xmlns:a16="http://schemas.microsoft.com/office/drawing/2014/main" id="{9B798925-32FB-2699-F33D-6C07AA4A10DE}"/>
              </a:ext>
            </a:extLst>
          </p:cNvPr>
          <p:cNvSpPr txBox="1"/>
          <p:nvPr/>
        </p:nvSpPr>
        <p:spPr>
          <a:xfrm>
            <a:off x="2648929" y="3083922"/>
            <a:ext cx="2015259" cy="1107996"/>
          </a:xfrm>
          <a:prstGeom prst="rect">
            <a:avLst/>
          </a:prstGeom>
          <a:noFill/>
        </p:spPr>
        <p:txBody>
          <a:bodyPr wrap="square">
            <a:spAutoFit/>
          </a:bodyPr>
          <a:lstStyle/>
          <a:p>
            <a:r>
              <a:rPr lang="en-US" sz="1100" b="0" i="0" u="none" strike="noStrike" baseline="0" dirty="0">
                <a:solidFill>
                  <a:schemeClr val="accent2"/>
                </a:solidFill>
                <a:latin typeface="Arial" panose="020B0604020202020204" pitchFamily="34" charset="0"/>
              </a:rPr>
              <a:t>To analyze which personal and demographic factors have the most significant impact on insurance costs, helping to inform decision-making in policy pricing. </a:t>
            </a:r>
          </a:p>
        </p:txBody>
      </p:sp>
      <p:sp>
        <p:nvSpPr>
          <p:cNvPr id="49" name="TextBox 48">
            <a:extLst>
              <a:ext uri="{FF2B5EF4-FFF2-40B4-BE49-F238E27FC236}">
                <a16:creationId xmlns:a16="http://schemas.microsoft.com/office/drawing/2014/main" id="{8B12888B-B5A3-070A-8960-D2F21670DA08}"/>
              </a:ext>
            </a:extLst>
          </p:cNvPr>
          <p:cNvSpPr txBox="1"/>
          <p:nvPr/>
        </p:nvSpPr>
        <p:spPr>
          <a:xfrm>
            <a:off x="4819594" y="3089309"/>
            <a:ext cx="1804301" cy="1277273"/>
          </a:xfrm>
          <a:prstGeom prst="rect">
            <a:avLst/>
          </a:prstGeom>
          <a:noFill/>
        </p:spPr>
        <p:txBody>
          <a:bodyPr wrap="square">
            <a:spAutoFit/>
          </a:bodyPr>
          <a:lstStyle/>
          <a:p>
            <a:r>
              <a:rPr lang="en-US" sz="1100" b="0" i="0" u="none" strike="noStrike" baseline="0" dirty="0">
                <a:solidFill>
                  <a:schemeClr val="accent2"/>
                </a:solidFill>
                <a:latin typeface="Arial" panose="020B0604020202020204" pitchFamily="34" charset="0"/>
              </a:rPr>
              <a:t>To assess the performance and accuracy of the model, ensuring it meets the reliability standards for predictive analytics in the insurance industry. </a:t>
            </a:r>
          </a:p>
        </p:txBody>
      </p:sp>
      <p:sp>
        <p:nvSpPr>
          <p:cNvPr id="51" name="TextBox 50">
            <a:extLst>
              <a:ext uri="{FF2B5EF4-FFF2-40B4-BE49-F238E27FC236}">
                <a16:creationId xmlns:a16="http://schemas.microsoft.com/office/drawing/2014/main" id="{396ACFE9-2DF4-4979-3761-A69CC0FF0368}"/>
              </a:ext>
            </a:extLst>
          </p:cNvPr>
          <p:cNvSpPr txBox="1"/>
          <p:nvPr/>
        </p:nvSpPr>
        <p:spPr>
          <a:xfrm>
            <a:off x="7096614" y="3089309"/>
            <a:ext cx="1629465" cy="1277273"/>
          </a:xfrm>
          <a:prstGeom prst="rect">
            <a:avLst/>
          </a:prstGeom>
          <a:noFill/>
        </p:spPr>
        <p:txBody>
          <a:bodyPr wrap="square">
            <a:spAutoFit/>
          </a:bodyPr>
          <a:lstStyle/>
          <a:p>
            <a:r>
              <a:rPr lang="en-US" sz="1100" b="0" i="0" u="none" strike="noStrike" baseline="0" dirty="0">
                <a:solidFill>
                  <a:schemeClr val="accent2"/>
                </a:solidFill>
                <a:latin typeface="Arial" panose="020B0604020202020204" pitchFamily="34" charset="0"/>
              </a:rPr>
              <a:t>To enable insurance companies to make more informed, data-driven decisions for policyholders by using the model’s insights on medical cost patterns. </a:t>
            </a:r>
          </a:p>
        </p:txBody>
      </p:sp>
    </p:spTree>
    <p:extLst>
      <p:ext uri="{BB962C8B-B14F-4D97-AF65-F5344CB8AC3E}">
        <p14:creationId xmlns:p14="http://schemas.microsoft.com/office/powerpoint/2010/main" val="329286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904" name="Google Shape;904;p34"/>
          <p:cNvSpPr txBox="1">
            <a:spLocks noGrp="1"/>
          </p:cNvSpPr>
          <p:nvPr>
            <p:ph type="subTitle" idx="4"/>
          </p:nvPr>
        </p:nvSpPr>
        <p:spPr>
          <a:xfrm>
            <a:off x="522725" y="3169490"/>
            <a:ext cx="25185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Unpredictable medical costs affect financial stability.</a:t>
            </a:r>
            <a:endParaRPr dirty="0"/>
          </a:p>
        </p:txBody>
      </p:sp>
      <p:sp>
        <p:nvSpPr>
          <p:cNvPr id="905" name="Google Shape;905;p34"/>
          <p:cNvSpPr txBox="1">
            <a:spLocks noGrp="1"/>
          </p:cNvSpPr>
          <p:nvPr>
            <p:ph type="subTitle" idx="5"/>
          </p:nvPr>
        </p:nvSpPr>
        <p:spPr>
          <a:xfrm>
            <a:off x="3231725" y="3415790"/>
            <a:ext cx="25185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Need for a predictive model based on demographic and health data.</a:t>
            </a:r>
            <a:endParaRPr dirty="0"/>
          </a:p>
        </p:txBody>
      </p:sp>
      <p:sp>
        <p:nvSpPr>
          <p:cNvPr id="909" name="Google Shape;909;p34"/>
          <p:cNvSpPr txBox="1">
            <a:spLocks noGrp="1"/>
          </p:cNvSpPr>
          <p:nvPr>
            <p:ph type="subTitle" idx="6"/>
          </p:nvPr>
        </p:nvSpPr>
        <p:spPr>
          <a:xfrm>
            <a:off x="5912275" y="2820760"/>
            <a:ext cx="25185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Challenges in accurately pricing insurance policies.</a:t>
            </a:r>
            <a:endParaRPr dirty="0"/>
          </a:p>
        </p:txBody>
      </p:sp>
      <p:grpSp>
        <p:nvGrpSpPr>
          <p:cNvPr id="910" name="Google Shape;910;p34"/>
          <p:cNvGrpSpPr/>
          <p:nvPr/>
        </p:nvGrpSpPr>
        <p:grpSpPr>
          <a:xfrm>
            <a:off x="6528026" y="1786327"/>
            <a:ext cx="293152" cy="400694"/>
            <a:chOff x="4095750" y="711200"/>
            <a:chExt cx="584200" cy="798513"/>
          </a:xfrm>
        </p:grpSpPr>
        <p:sp>
          <p:nvSpPr>
            <p:cNvPr id="911" name="Google Shape;911;p34"/>
            <p:cNvSpPr/>
            <p:nvPr/>
          </p:nvSpPr>
          <p:spPr>
            <a:xfrm>
              <a:off x="4273550" y="917575"/>
              <a:ext cx="207963" cy="42862"/>
            </a:xfrm>
            <a:custGeom>
              <a:avLst/>
              <a:gdLst/>
              <a:ahLst/>
              <a:cxnLst/>
              <a:rect l="l" t="t" r="r" b="b"/>
              <a:pathLst>
                <a:path w="55" h="11" extrusionOk="0">
                  <a:moveTo>
                    <a:pt x="0" y="5"/>
                  </a:moveTo>
                  <a:cubicBezTo>
                    <a:pt x="0" y="8"/>
                    <a:pt x="2" y="11"/>
                    <a:pt x="5" y="11"/>
                  </a:cubicBezTo>
                  <a:cubicBezTo>
                    <a:pt x="47" y="11"/>
                    <a:pt x="47" y="11"/>
                    <a:pt x="47" y="11"/>
                  </a:cubicBezTo>
                  <a:cubicBezTo>
                    <a:pt x="55" y="11"/>
                    <a:pt x="55" y="0"/>
                    <a:pt x="47" y="0"/>
                  </a:cubicBezTo>
                  <a:cubicBezTo>
                    <a:pt x="5" y="0"/>
                    <a:pt x="5" y="0"/>
                    <a:pt x="5" y="0"/>
                  </a:cubicBezTo>
                  <a:cubicBezTo>
                    <a:pt x="2" y="0"/>
                    <a:pt x="0" y="2"/>
                    <a:pt x="0" y="5"/>
                  </a:cubicBezTo>
                  <a:close/>
                  <a:moveTo>
                    <a:pt x="0" y="5"/>
                  </a:moveTo>
                  <a:cubicBezTo>
                    <a:pt x="0" y="5"/>
                    <a:pt x="0" y="5"/>
                    <a:pt x="0" y="5"/>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4"/>
            <p:cNvSpPr/>
            <p:nvPr/>
          </p:nvSpPr>
          <p:spPr>
            <a:xfrm>
              <a:off x="4095750" y="1008063"/>
              <a:ext cx="584200" cy="501650"/>
            </a:xfrm>
            <a:custGeom>
              <a:avLst/>
              <a:gdLst/>
              <a:ahLst/>
              <a:cxnLst/>
              <a:rect l="l" t="t" r="r" b="b"/>
              <a:pathLst>
                <a:path w="155" h="133" extrusionOk="0">
                  <a:moveTo>
                    <a:pt x="0" y="77"/>
                  </a:moveTo>
                  <a:cubicBezTo>
                    <a:pt x="0" y="90"/>
                    <a:pt x="7" y="103"/>
                    <a:pt x="21" y="112"/>
                  </a:cubicBezTo>
                  <a:cubicBezTo>
                    <a:pt x="48" y="133"/>
                    <a:pt x="99" y="133"/>
                    <a:pt x="126" y="112"/>
                  </a:cubicBezTo>
                  <a:cubicBezTo>
                    <a:pt x="155" y="92"/>
                    <a:pt x="153" y="58"/>
                    <a:pt x="123" y="40"/>
                  </a:cubicBezTo>
                  <a:cubicBezTo>
                    <a:pt x="115" y="35"/>
                    <a:pt x="111" y="27"/>
                    <a:pt x="111" y="18"/>
                  </a:cubicBezTo>
                  <a:cubicBezTo>
                    <a:pt x="111" y="18"/>
                    <a:pt x="111" y="18"/>
                    <a:pt x="111" y="18"/>
                  </a:cubicBezTo>
                  <a:cubicBezTo>
                    <a:pt x="111" y="8"/>
                    <a:pt x="103" y="0"/>
                    <a:pt x="93" y="0"/>
                  </a:cubicBezTo>
                  <a:cubicBezTo>
                    <a:pt x="54" y="0"/>
                    <a:pt x="54" y="0"/>
                    <a:pt x="54" y="0"/>
                  </a:cubicBezTo>
                  <a:cubicBezTo>
                    <a:pt x="44" y="0"/>
                    <a:pt x="36" y="8"/>
                    <a:pt x="36" y="18"/>
                  </a:cubicBezTo>
                  <a:cubicBezTo>
                    <a:pt x="36" y="27"/>
                    <a:pt x="32" y="35"/>
                    <a:pt x="24" y="40"/>
                  </a:cubicBezTo>
                  <a:cubicBezTo>
                    <a:pt x="9" y="49"/>
                    <a:pt x="0" y="63"/>
                    <a:pt x="0" y="77"/>
                  </a:cubicBezTo>
                  <a:close/>
                  <a:moveTo>
                    <a:pt x="53" y="59"/>
                  </a:moveTo>
                  <a:cubicBezTo>
                    <a:pt x="55" y="59"/>
                    <a:pt x="55" y="59"/>
                    <a:pt x="55" y="59"/>
                  </a:cubicBezTo>
                  <a:cubicBezTo>
                    <a:pt x="58" y="45"/>
                    <a:pt x="70" y="36"/>
                    <a:pt x="84" y="36"/>
                  </a:cubicBezTo>
                  <a:cubicBezTo>
                    <a:pt x="88" y="36"/>
                    <a:pt x="91" y="38"/>
                    <a:pt x="91" y="42"/>
                  </a:cubicBezTo>
                  <a:cubicBezTo>
                    <a:pt x="91" y="46"/>
                    <a:pt x="88" y="49"/>
                    <a:pt x="84" y="49"/>
                  </a:cubicBezTo>
                  <a:cubicBezTo>
                    <a:pt x="77" y="49"/>
                    <a:pt x="72" y="53"/>
                    <a:pt x="69" y="59"/>
                  </a:cubicBezTo>
                  <a:cubicBezTo>
                    <a:pt x="84" y="59"/>
                    <a:pt x="84" y="59"/>
                    <a:pt x="84" y="59"/>
                  </a:cubicBezTo>
                  <a:cubicBezTo>
                    <a:pt x="93" y="59"/>
                    <a:pt x="93" y="71"/>
                    <a:pt x="84" y="72"/>
                  </a:cubicBezTo>
                  <a:cubicBezTo>
                    <a:pt x="69" y="72"/>
                    <a:pt x="69" y="72"/>
                    <a:pt x="69" y="72"/>
                  </a:cubicBezTo>
                  <a:cubicBezTo>
                    <a:pt x="72" y="77"/>
                    <a:pt x="77" y="81"/>
                    <a:pt x="84" y="81"/>
                  </a:cubicBezTo>
                  <a:cubicBezTo>
                    <a:pt x="88" y="81"/>
                    <a:pt x="91" y="84"/>
                    <a:pt x="91" y="88"/>
                  </a:cubicBezTo>
                  <a:cubicBezTo>
                    <a:pt x="91" y="92"/>
                    <a:pt x="88" y="95"/>
                    <a:pt x="84" y="95"/>
                  </a:cubicBezTo>
                  <a:cubicBezTo>
                    <a:pt x="70" y="95"/>
                    <a:pt x="58" y="85"/>
                    <a:pt x="55" y="72"/>
                  </a:cubicBezTo>
                  <a:cubicBezTo>
                    <a:pt x="53" y="72"/>
                    <a:pt x="53" y="72"/>
                    <a:pt x="53" y="72"/>
                  </a:cubicBezTo>
                  <a:cubicBezTo>
                    <a:pt x="44" y="71"/>
                    <a:pt x="44" y="59"/>
                    <a:pt x="53" y="59"/>
                  </a:cubicBezTo>
                  <a:close/>
                  <a:moveTo>
                    <a:pt x="53" y="59"/>
                  </a:moveTo>
                  <a:cubicBezTo>
                    <a:pt x="53" y="59"/>
                    <a:pt x="53" y="59"/>
                    <a:pt x="53" y="59"/>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4"/>
            <p:cNvSpPr/>
            <p:nvPr/>
          </p:nvSpPr>
          <p:spPr>
            <a:xfrm>
              <a:off x="4232275" y="711200"/>
              <a:ext cx="282575" cy="165100"/>
            </a:xfrm>
            <a:custGeom>
              <a:avLst/>
              <a:gdLst/>
              <a:ahLst/>
              <a:cxnLst/>
              <a:rect l="l" t="t" r="r" b="b"/>
              <a:pathLst>
                <a:path w="75" h="44" extrusionOk="0">
                  <a:moveTo>
                    <a:pt x="7" y="44"/>
                  </a:moveTo>
                  <a:cubicBezTo>
                    <a:pt x="10" y="43"/>
                    <a:pt x="13" y="42"/>
                    <a:pt x="16" y="42"/>
                  </a:cubicBezTo>
                  <a:cubicBezTo>
                    <a:pt x="19" y="42"/>
                    <a:pt x="19" y="42"/>
                    <a:pt x="19" y="42"/>
                  </a:cubicBezTo>
                  <a:cubicBezTo>
                    <a:pt x="19" y="37"/>
                    <a:pt x="19" y="37"/>
                    <a:pt x="19" y="37"/>
                  </a:cubicBezTo>
                  <a:cubicBezTo>
                    <a:pt x="20" y="28"/>
                    <a:pt x="32" y="28"/>
                    <a:pt x="32" y="37"/>
                  </a:cubicBezTo>
                  <a:cubicBezTo>
                    <a:pt x="32" y="42"/>
                    <a:pt x="32" y="42"/>
                    <a:pt x="32" y="42"/>
                  </a:cubicBezTo>
                  <a:cubicBezTo>
                    <a:pt x="44" y="42"/>
                    <a:pt x="44" y="42"/>
                    <a:pt x="44" y="42"/>
                  </a:cubicBezTo>
                  <a:cubicBezTo>
                    <a:pt x="44" y="28"/>
                    <a:pt x="44" y="28"/>
                    <a:pt x="44" y="28"/>
                  </a:cubicBezTo>
                  <a:cubicBezTo>
                    <a:pt x="44" y="19"/>
                    <a:pt x="57" y="19"/>
                    <a:pt x="57" y="28"/>
                  </a:cubicBezTo>
                  <a:cubicBezTo>
                    <a:pt x="57" y="42"/>
                    <a:pt x="57" y="42"/>
                    <a:pt x="57" y="42"/>
                  </a:cubicBezTo>
                  <a:cubicBezTo>
                    <a:pt x="58" y="42"/>
                    <a:pt x="58" y="42"/>
                    <a:pt x="58" y="42"/>
                  </a:cubicBezTo>
                  <a:cubicBezTo>
                    <a:pt x="62" y="42"/>
                    <a:pt x="65" y="43"/>
                    <a:pt x="68" y="44"/>
                  </a:cubicBezTo>
                  <a:cubicBezTo>
                    <a:pt x="72" y="42"/>
                    <a:pt x="75" y="37"/>
                    <a:pt x="75" y="32"/>
                  </a:cubicBezTo>
                  <a:cubicBezTo>
                    <a:pt x="75" y="16"/>
                    <a:pt x="75" y="16"/>
                    <a:pt x="75" y="16"/>
                  </a:cubicBezTo>
                  <a:cubicBezTo>
                    <a:pt x="75" y="7"/>
                    <a:pt x="66" y="0"/>
                    <a:pt x="57" y="2"/>
                  </a:cubicBezTo>
                  <a:cubicBezTo>
                    <a:pt x="53" y="3"/>
                    <a:pt x="47" y="5"/>
                    <a:pt x="41" y="7"/>
                  </a:cubicBezTo>
                  <a:cubicBezTo>
                    <a:pt x="29" y="11"/>
                    <a:pt x="19" y="11"/>
                    <a:pt x="12" y="10"/>
                  </a:cubicBezTo>
                  <a:cubicBezTo>
                    <a:pt x="5" y="9"/>
                    <a:pt x="0" y="14"/>
                    <a:pt x="0" y="20"/>
                  </a:cubicBezTo>
                  <a:cubicBezTo>
                    <a:pt x="0" y="32"/>
                    <a:pt x="0" y="32"/>
                    <a:pt x="0" y="32"/>
                  </a:cubicBezTo>
                  <a:cubicBezTo>
                    <a:pt x="0" y="37"/>
                    <a:pt x="3" y="42"/>
                    <a:pt x="7" y="44"/>
                  </a:cubicBezTo>
                  <a:close/>
                  <a:moveTo>
                    <a:pt x="7" y="44"/>
                  </a:moveTo>
                  <a:cubicBezTo>
                    <a:pt x="7" y="44"/>
                    <a:pt x="7" y="44"/>
                    <a:pt x="7" y="4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6660;p62">
            <a:extLst>
              <a:ext uri="{FF2B5EF4-FFF2-40B4-BE49-F238E27FC236}">
                <a16:creationId xmlns:a16="http://schemas.microsoft.com/office/drawing/2014/main" id="{4761FF08-AEC1-08A1-4C03-5A641C57C490}"/>
              </a:ext>
            </a:extLst>
          </p:cNvPr>
          <p:cNvGrpSpPr/>
          <p:nvPr/>
        </p:nvGrpSpPr>
        <p:grpSpPr>
          <a:xfrm>
            <a:off x="3621226" y="1786327"/>
            <a:ext cx="351910" cy="351880"/>
            <a:chOff x="-25094250" y="3547050"/>
            <a:chExt cx="295400" cy="295375"/>
          </a:xfrm>
          <a:solidFill>
            <a:schemeClr val="bg1"/>
          </a:solidFill>
        </p:grpSpPr>
        <p:sp>
          <p:nvSpPr>
            <p:cNvPr id="9" name="Google Shape;6661;p62">
              <a:extLst>
                <a:ext uri="{FF2B5EF4-FFF2-40B4-BE49-F238E27FC236}">
                  <a16:creationId xmlns:a16="http://schemas.microsoft.com/office/drawing/2014/main" id="{2B2EC657-4FC9-4F4A-E836-B2BD377C178E}"/>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662;p62">
              <a:extLst>
                <a:ext uri="{FF2B5EF4-FFF2-40B4-BE49-F238E27FC236}">
                  <a16:creationId xmlns:a16="http://schemas.microsoft.com/office/drawing/2014/main" id="{AF6DD798-D52C-8804-FD1C-33B55DB4017F}"/>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663;p62">
              <a:extLst>
                <a:ext uri="{FF2B5EF4-FFF2-40B4-BE49-F238E27FC236}">
                  <a16:creationId xmlns:a16="http://schemas.microsoft.com/office/drawing/2014/main" id="{2CFB6A80-5232-91E3-75ED-07C33AE2FC6A}"/>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664;p62">
              <a:extLst>
                <a:ext uri="{FF2B5EF4-FFF2-40B4-BE49-F238E27FC236}">
                  <a16:creationId xmlns:a16="http://schemas.microsoft.com/office/drawing/2014/main" id="{4397BE65-1C4F-6FC7-EB51-17F7BFF47CD7}"/>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665;p62">
              <a:extLst>
                <a:ext uri="{FF2B5EF4-FFF2-40B4-BE49-F238E27FC236}">
                  <a16:creationId xmlns:a16="http://schemas.microsoft.com/office/drawing/2014/main" id="{C42971C3-297C-A850-6C35-CB0B06145BEA}"/>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722;p63">
            <a:extLst>
              <a:ext uri="{FF2B5EF4-FFF2-40B4-BE49-F238E27FC236}">
                <a16:creationId xmlns:a16="http://schemas.microsoft.com/office/drawing/2014/main" id="{75394AFA-EC83-04A1-E74E-2006DEEADC23}"/>
              </a:ext>
            </a:extLst>
          </p:cNvPr>
          <p:cNvGrpSpPr/>
          <p:nvPr/>
        </p:nvGrpSpPr>
        <p:grpSpPr>
          <a:xfrm>
            <a:off x="987936" y="1786813"/>
            <a:ext cx="434873" cy="379672"/>
            <a:chOff x="-61354875" y="4101525"/>
            <a:chExt cx="316650" cy="317450"/>
          </a:xfrm>
          <a:solidFill>
            <a:schemeClr val="bg1"/>
          </a:solidFill>
        </p:grpSpPr>
        <p:sp>
          <p:nvSpPr>
            <p:cNvPr id="15" name="Google Shape;6723;p63">
              <a:extLst>
                <a:ext uri="{FF2B5EF4-FFF2-40B4-BE49-F238E27FC236}">
                  <a16:creationId xmlns:a16="http://schemas.microsoft.com/office/drawing/2014/main" id="{2E32F6B7-91E1-BDDC-904C-0AE6FE6252DA}"/>
                </a:ext>
              </a:extLst>
            </p:cNvPr>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24;p63">
              <a:extLst>
                <a:ext uri="{FF2B5EF4-FFF2-40B4-BE49-F238E27FC236}">
                  <a16:creationId xmlns:a16="http://schemas.microsoft.com/office/drawing/2014/main" id="{CCDF4F37-5531-3AA5-06FF-AA4203DCF14A}"/>
                </a:ext>
              </a:extLst>
            </p:cNvPr>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5"/>
          <p:cNvSpPr txBox="1">
            <a:spLocks noGrp="1"/>
          </p:cNvSpPr>
          <p:nvPr>
            <p:ph type="subTitle" idx="6"/>
          </p:nvPr>
        </p:nvSpPr>
        <p:spPr>
          <a:xfrm>
            <a:off x="720001" y="28272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 Model Training</a:t>
            </a:r>
          </a:p>
        </p:txBody>
      </p:sp>
      <p:sp>
        <p:nvSpPr>
          <p:cNvPr id="1226" name="Google Shape;1226;p35"/>
          <p:cNvSpPr txBox="1">
            <a:spLocks noGrp="1"/>
          </p:cNvSpPr>
          <p:nvPr>
            <p:ph type="title"/>
          </p:nvPr>
        </p:nvSpPr>
        <p:spPr>
          <a:xfrm>
            <a:off x="389220" y="3093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effectLst/>
                <a:latin typeface="Montserrat" panose="00000500000000000000" pitchFamily="2" charset="0"/>
                <a:ea typeface="Aptos" panose="020B0004020202020204" pitchFamily="34" charset="0"/>
                <a:cs typeface="Arial" panose="020B0604020202020204" pitchFamily="34" charset="0"/>
              </a:rPr>
              <a:t>Methodology Overview</a:t>
            </a:r>
            <a:endParaRPr dirty="0">
              <a:latin typeface="Montserrat" panose="00000500000000000000" pitchFamily="2" charset="0"/>
            </a:endParaRPr>
          </a:p>
        </p:txBody>
      </p:sp>
      <p:sp>
        <p:nvSpPr>
          <p:cNvPr id="1227" name="Google Shape;1227;p35"/>
          <p:cNvSpPr txBox="1">
            <a:spLocks noGrp="1"/>
          </p:cNvSpPr>
          <p:nvPr>
            <p:ph type="subTitle" idx="1"/>
          </p:nvPr>
        </p:nvSpPr>
        <p:spPr>
          <a:xfrm>
            <a:off x="720000" y="1735625"/>
            <a:ext cx="3627900" cy="1018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Dataset overview (insurance.csv).</a:t>
            </a:r>
          </a:p>
          <a:p>
            <a:pPr marL="171450" lvl="0" indent="-171450" algn="l" rtl="0">
              <a:spcBef>
                <a:spcPts val="0"/>
              </a:spcBef>
              <a:spcAft>
                <a:spcPts val="0"/>
              </a:spcAft>
              <a:buFont typeface="Arial" panose="020B0604020202020204" pitchFamily="34" charset="0"/>
              <a:buChar char="•"/>
            </a:pPr>
            <a:r>
              <a:rPr lang="en-US" dirty="0"/>
              <a:t>Handling missing data and encoding categorical features</a:t>
            </a:r>
          </a:p>
        </p:txBody>
      </p:sp>
      <p:sp>
        <p:nvSpPr>
          <p:cNvPr id="1228" name="Google Shape;1228;p35"/>
          <p:cNvSpPr txBox="1">
            <a:spLocks noGrp="1"/>
          </p:cNvSpPr>
          <p:nvPr>
            <p:ph type="subTitle" idx="2"/>
          </p:nvPr>
        </p:nvSpPr>
        <p:spPr>
          <a:xfrm>
            <a:off x="4802874" y="1735625"/>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 BMI, smoker, and region distributions (visualizations).</a:t>
            </a:r>
          </a:p>
        </p:txBody>
      </p:sp>
      <p:sp>
        <p:nvSpPr>
          <p:cNvPr id="1229" name="Google Shape;1229;p35"/>
          <p:cNvSpPr txBox="1">
            <a:spLocks noGrp="1"/>
          </p:cNvSpPr>
          <p:nvPr>
            <p:ph type="subTitle" idx="3"/>
          </p:nvPr>
        </p:nvSpPr>
        <p:spPr>
          <a:xfrm>
            <a:off x="720000" y="3396200"/>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Regression , Ridge Regression , Lasso Regression, Decision Tree Regression and Random Forest Regression.</a:t>
            </a:r>
          </a:p>
        </p:txBody>
      </p:sp>
      <p:sp>
        <p:nvSpPr>
          <p:cNvPr id="1230" name="Google Shape;1230;p35"/>
          <p:cNvSpPr txBox="1">
            <a:spLocks noGrp="1"/>
          </p:cNvSpPr>
          <p:nvPr>
            <p:ph type="subTitle" idx="4"/>
          </p:nvPr>
        </p:nvSpPr>
        <p:spPr>
          <a:xfrm>
            <a:off x="4802874" y="3396200"/>
            <a:ext cx="3627900" cy="10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R-squared values for training and test data.</a:t>
            </a:r>
          </a:p>
        </p:txBody>
      </p:sp>
      <p:sp>
        <p:nvSpPr>
          <p:cNvPr id="1231" name="Google Shape;1231;p35"/>
          <p:cNvSpPr txBox="1">
            <a:spLocks noGrp="1"/>
          </p:cNvSpPr>
          <p:nvPr>
            <p:ph type="subTitle" idx="5"/>
          </p:nvPr>
        </p:nvSpPr>
        <p:spPr>
          <a:xfrm>
            <a:off x="720000" y="1369803"/>
            <a:ext cx="3627900" cy="652800"/>
          </a:xfrm>
          <a:prstGeom prst="rect">
            <a:avLst/>
          </a:prstGeom>
        </p:spPr>
        <p:txBody>
          <a:bodyPr spcFirstLastPara="1" wrap="square" lIns="91425" tIns="91425" rIns="91425" bIns="91425" anchor="b" anchorCtr="0">
            <a:noAutofit/>
          </a:bodyPr>
          <a:lstStyle/>
          <a:p>
            <a:pPr marL="0" marR="0" lvl="0" indent="0">
              <a:lnSpc>
                <a:spcPct val="107000"/>
              </a:lnSpc>
              <a:spcAft>
                <a:spcPts val="800"/>
              </a:spcAft>
              <a:tabLst>
                <a:tab pos="457200" algn="l"/>
              </a:tabLst>
            </a:pPr>
            <a:r>
              <a:rPr lang="en-US" b="1" kern="100" dirty="0">
                <a:effectLst/>
                <a:latin typeface="Montserrat" panose="00000500000000000000" pitchFamily="2" charset="0"/>
                <a:ea typeface="Aptos" panose="020B0004020202020204" pitchFamily="34" charset="0"/>
                <a:cs typeface="Arial" panose="020B0604020202020204" pitchFamily="34" charset="0"/>
              </a:rPr>
              <a:t>1. Data Collection &amp; Preprocessing</a:t>
            </a:r>
            <a:endParaRPr lang="en-US" kern="100" dirty="0">
              <a:effectLst/>
              <a:latin typeface="Montserrat" panose="00000500000000000000" pitchFamily="2" charset="0"/>
              <a:ea typeface="Aptos" panose="020B0004020202020204" pitchFamily="34" charset="0"/>
              <a:cs typeface="Arial" panose="020B0604020202020204" pitchFamily="34" charset="0"/>
            </a:endParaRPr>
          </a:p>
        </p:txBody>
      </p:sp>
      <p:sp>
        <p:nvSpPr>
          <p:cNvPr id="1232" name="Google Shape;1232;p35"/>
          <p:cNvSpPr txBox="1">
            <a:spLocks noGrp="1"/>
          </p:cNvSpPr>
          <p:nvPr>
            <p:ph type="subTitle" idx="7"/>
          </p:nvPr>
        </p:nvSpPr>
        <p:spPr>
          <a:xfrm>
            <a:off x="4802842" y="1166575"/>
            <a:ext cx="3627900" cy="652800"/>
          </a:xfrm>
          <a:prstGeom prst="rect">
            <a:avLst/>
          </a:prstGeom>
        </p:spPr>
        <p:txBody>
          <a:bodyPr spcFirstLastPara="1" wrap="square" lIns="91425" tIns="91425" rIns="91425" bIns="91425" anchor="b" anchorCtr="0">
            <a:noAutofit/>
          </a:bodyPr>
          <a:lstStyle/>
          <a:p>
            <a:pPr marL="0" marR="0" lvl="0" indent="0">
              <a:lnSpc>
                <a:spcPct val="107000"/>
              </a:lnSpc>
              <a:spcAft>
                <a:spcPts val="800"/>
              </a:spcAft>
              <a:tabLst>
                <a:tab pos="457200" algn="l"/>
              </a:tabLst>
            </a:pPr>
            <a:r>
              <a:rPr lang="en-US" sz="1800" b="1" kern="100" dirty="0">
                <a:effectLst/>
                <a:latin typeface="Montserrat" panose="00000500000000000000" pitchFamily="2" charset="0"/>
                <a:ea typeface="Aptos" panose="020B0004020202020204" pitchFamily="34" charset="0"/>
                <a:cs typeface="Arial" panose="020B0604020202020204" pitchFamily="34" charset="0"/>
              </a:rPr>
              <a:t>2.Exploratory Data Analysis</a:t>
            </a:r>
            <a:endParaRPr lang="en-US" sz="1800" kern="100" dirty="0">
              <a:effectLst/>
              <a:latin typeface="Montserrat" panose="00000500000000000000" pitchFamily="2" charset="0"/>
              <a:ea typeface="Aptos" panose="020B0004020202020204" pitchFamily="34" charset="0"/>
              <a:cs typeface="Arial" panose="020B0604020202020204" pitchFamily="34" charset="0"/>
            </a:endParaRPr>
          </a:p>
        </p:txBody>
      </p:sp>
      <p:sp>
        <p:nvSpPr>
          <p:cNvPr id="1233" name="Google Shape;1233;p35"/>
          <p:cNvSpPr txBox="1">
            <a:spLocks noGrp="1"/>
          </p:cNvSpPr>
          <p:nvPr>
            <p:ph type="subTitle" idx="8"/>
          </p:nvPr>
        </p:nvSpPr>
        <p:spPr>
          <a:xfrm>
            <a:off x="4802842" y="2827275"/>
            <a:ext cx="3627900" cy="65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4. Evaluation Metrics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9">
          <a:extLst>
            <a:ext uri="{FF2B5EF4-FFF2-40B4-BE49-F238E27FC236}">
              <a16:creationId xmlns:a16="http://schemas.microsoft.com/office/drawing/2014/main" id="{973B6B03-0BD4-099D-BAD1-8929908E5921}"/>
            </a:ext>
          </a:extLst>
        </p:cNvPr>
        <p:cNvGrpSpPr/>
        <p:nvPr/>
      </p:nvGrpSpPr>
      <p:grpSpPr>
        <a:xfrm>
          <a:off x="0" y="0"/>
          <a:ext cx="0" cy="0"/>
          <a:chOff x="0" y="0"/>
          <a:chExt cx="0" cy="0"/>
        </a:xfrm>
      </p:grpSpPr>
      <p:sp>
        <p:nvSpPr>
          <p:cNvPr id="1280" name="Google Shape;1280;p40">
            <a:extLst>
              <a:ext uri="{FF2B5EF4-FFF2-40B4-BE49-F238E27FC236}">
                <a16:creationId xmlns:a16="http://schemas.microsoft.com/office/drawing/2014/main" id="{1EEA66FD-1B06-6C03-E5DD-FBD4A059216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Accuracy</a:t>
            </a:r>
            <a:r>
              <a:rPr lang="en" sz="2400" dirty="0"/>
              <a:t> For Each Algorithm</a:t>
            </a:r>
            <a:endParaRPr sz="2400" dirty="0"/>
          </a:p>
        </p:txBody>
      </p:sp>
      <p:graphicFrame>
        <p:nvGraphicFramePr>
          <p:cNvPr id="1281" name="Google Shape;1281;p40">
            <a:extLst>
              <a:ext uri="{FF2B5EF4-FFF2-40B4-BE49-F238E27FC236}">
                <a16:creationId xmlns:a16="http://schemas.microsoft.com/office/drawing/2014/main" id="{C22390DD-F907-01F7-1069-72A68E769113}"/>
              </a:ext>
            </a:extLst>
          </p:cNvPr>
          <p:cNvGraphicFramePr/>
          <p:nvPr>
            <p:extLst>
              <p:ext uri="{D42A27DB-BD31-4B8C-83A1-F6EECF244321}">
                <p14:modId xmlns:p14="http://schemas.microsoft.com/office/powerpoint/2010/main" val="2520529205"/>
              </p:ext>
            </p:extLst>
          </p:nvPr>
        </p:nvGraphicFramePr>
        <p:xfrm>
          <a:off x="712343" y="1314010"/>
          <a:ext cx="7380097" cy="2816375"/>
        </p:xfrm>
        <a:graphic>
          <a:graphicData uri="http://schemas.openxmlformats.org/drawingml/2006/table">
            <a:tbl>
              <a:tblPr>
                <a:noFill/>
                <a:tableStyleId>{DC0BA8C7-A479-42FE-B5BC-D076654486E1}</a:tableStyleId>
              </a:tblPr>
              <a:tblGrid>
                <a:gridCol w="2344910">
                  <a:extLst>
                    <a:ext uri="{9D8B030D-6E8A-4147-A177-3AD203B41FA5}">
                      <a16:colId xmlns:a16="http://schemas.microsoft.com/office/drawing/2014/main" val="20000"/>
                    </a:ext>
                  </a:extLst>
                </a:gridCol>
                <a:gridCol w="2553240">
                  <a:extLst>
                    <a:ext uri="{9D8B030D-6E8A-4147-A177-3AD203B41FA5}">
                      <a16:colId xmlns:a16="http://schemas.microsoft.com/office/drawing/2014/main" val="20001"/>
                    </a:ext>
                  </a:extLst>
                </a:gridCol>
                <a:gridCol w="2481947">
                  <a:extLst>
                    <a:ext uri="{9D8B030D-6E8A-4147-A177-3AD203B41FA5}">
                      <a16:colId xmlns:a16="http://schemas.microsoft.com/office/drawing/2014/main" val="20002"/>
                    </a:ext>
                  </a:extLst>
                </a:gridCol>
              </a:tblGrid>
              <a:tr h="457600">
                <a:tc>
                  <a:txBody>
                    <a:bodyPr/>
                    <a:lstStyle/>
                    <a:p>
                      <a:pPr marL="0" lvl="0" indent="0" algn="l" rtl="0">
                        <a:spcBef>
                          <a:spcPts val="0"/>
                        </a:spcBef>
                        <a:spcAft>
                          <a:spcPts val="0"/>
                        </a:spcAft>
                        <a:buNone/>
                      </a:pPr>
                      <a:r>
                        <a:rPr lang="en" b="1" dirty="0">
                          <a:solidFill>
                            <a:schemeClr val="dk1"/>
                          </a:solidFill>
                          <a:latin typeface="Montserrat"/>
                          <a:ea typeface="Montserrat"/>
                          <a:cs typeface="Montserrat"/>
                          <a:sym typeface="Montserrat"/>
                        </a:rPr>
                        <a:t>Algorithm</a:t>
                      </a:r>
                      <a:endParaRPr b="1" dirty="0">
                        <a:solidFill>
                          <a:schemeClr val="dk1"/>
                        </a:solidFill>
                        <a:latin typeface="Montserrat"/>
                        <a:ea typeface="Montserrat"/>
                        <a:cs typeface="Montserrat"/>
                        <a:sym typeface="Montserra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b="1" dirty="0">
                          <a:solidFill>
                            <a:schemeClr val="dk1"/>
                          </a:solidFill>
                          <a:latin typeface="Montserrat"/>
                          <a:ea typeface="Montserrat"/>
                          <a:cs typeface="Montserrat"/>
                          <a:sym typeface="Montserrat"/>
                        </a:rPr>
                        <a:t> Training R2</a:t>
                      </a:r>
                      <a:endParaRPr b="1" dirty="0">
                        <a:solidFill>
                          <a:schemeClr val="dk1"/>
                        </a:solidFill>
                        <a:latin typeface="Montserrat"/>
                        <a:ea typeface="Montserrat"/>
                        <a:cs typeface="Montserrat"/>
                        <a:sym typeface="Montserra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b="1" dirty="0">
                          <a:solidFill>
                            <a:schemeClr val="dk1"/>
                          </a:solidFill>
                          <a:latin typeface="Montserrat"/>
                          <a:ea typeface="Montserrat"/>
                          <a:cs typeface="Montserrat"/>
                          <a:sym typeface="Montserrat"/>
                        </a:rPr>
                        <a:t> Testing R2</a:t>
                      </a:r>
                      <a:endParaRPr b="1" dirty="0">
                        <a:solidFill>
                          <a:schemeClr val="dk1"/>
                        </a:solidFill>
                        <a:latin typeface="Montserrat"/>
                        <a:ea typeface="Montserrat"/>
                        <a:cs typeface="Montserrat"/>
                        <a:sym typeface="Montserra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73600">
                <a:tc>
                  <a:txBody>
                    <a:bodyPr/>
                    <a:lstStyle/>
                    <a:p>
                      <a:pPr marL="0" lvl="0" indent="0" algn="l" rtl="0">
                        <a:spcBef>
                          <a:spcPts val="0"/>
                        </a:spcBef>
                        <a:spcAft>
                          <a:spcPts val="0"/>
                        </a:spcAft>
                        <a:buNone/>
                      </a:pPr>
                      <a:r>
                        <a:rPr lang="en-US" b="1" dirty="0">
                          <a:solidFill>
                            <a:schemeClr val="dk1"/>
                          </a:solidFill>
                          <a:latin typeface="Actor"/>
                          <a:ea typeface="Actor"/>
                          <a:cs typeface="Actor"/>
                          <a:sym typeface="Actor"/>
                        </a:rPr>
                        <a:t>Linear Regression</a:t>
                      </a:r>
                      <a:endParaRPr b="1" dirty="0">
                        <a:solidFill>
                          <a:schemeClr val="dk1"/>
                        </a:solidFill>
                        <a:latin typeface="Actor"/>
                        <a:ea typeface="Actor"/>
                        <a:cs typeface="Actor"/>
                        <a:sym typeface="Acto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0.751505643411174</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0.7447273869684077</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73600">
                <a:tc>
                  <a:txBody>
                    <a:bodyPr/>
                    <a:lstStyle/>
                    <a:p>
                      <a:pPr marL="0" lvl="0" indent="0" algn="l" rtl="0">
                        <a:spcBef>
                          <a:spcPts val="0"/>
                        </a:spcBef>
                        <a:spcAft>
                          <a:spcPts val="0"/>
                        </a:spcAft>
                        <a:buNone/>
                      </a:pPr>
                      <a:r>
                        <a:rPr lang="en-US" b="1" dirty="0">
                          <a:solidFill>
                            <a:schemeClr val="dk1"/>
                          </a:solidFill>
                          <a:latin typeface="Actor"/>
                          <a:ea typeface="Actor"/>
                          <a:cs typeface="Actor"/>
                          <a:sym typeface="Actor"/>
                        </a:rPr>
                        <a:t>Ridge Regression </a:t>
                      </a:r>
                      <a:endParaRPr b="1" dirty="0">
                        <a:solidFill>
                          <a:schemeClr val="dk1"/>
                        </a:solidFill>
                        <a:latin typeface="Actor"/>
                        <a:ea typeface="Actor"/>
                        <a:cs typeface="Actor"/>
                        <a:sym typeface="Acto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 0.7514846144151406</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0.7448008334274915</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64375">
                <a:tc>
                  <a:txBody>
                    <a:bodyPr/>
                    <a:lstStyle/>
                    <a:p>
                      <a:pPr marL="0" lvl="0" indent="0" algn="l" rtl="0">
                        <a:spcBef>
                          <a:spcPts val="0"/>
                        </a:spcBef>
                        <a:spcAft>
                          <a:spcPts val="0"/>
                        </a:spcAft>
                        <a:buNone/>
                      </a:pPr>
                      <a:r>
                        <a:rPr lang="en-US" b="1" dirty="0">
                          <a:solidFill>
                            <a:schemeClr val="dk1"/>
                          </a:solidFill>
                          <a:latin typeface="Actor"/>
                          <a:ea typeface="Actor"/>
                          <a:cs typeface="Actor"/>
                          <a:sym typeface="Actor"/>
                        </a:rPr>
                        <a:t>Lasso Regression</a:t>
                      </a:r>
                      <a:endParaRPr b="1" dirty="0">
                        <a:solidFill>
                          <a:schemeClr val="dk1"/>
                        </a:solidFill>
                        <a:latin typeface="Actor"/>
                        <a:ea typeface="Actor"/>
                        <a:cs typeface="Actor"/>
                        <a:sym typeface="Acto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0.7515056425277682</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0.7447271103401147</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73600">
                <a:tc>
                  <a:txBody>
                    <a:bodyPr/>
                    <a:lstStyle/>
                    <a:p>
                      <a:pPr marL="0" lvl="0" indent="0" algn="l" rtl="0">
                        <a:spcBef>
                          <a:spcPts val="0"/>
                        </a:spcBef>
                        <a:spcAft>
                          <a:spcPts val="0"/>
                        </a:spcAft>
                        <a:buNone/>
                      </a:pPr>
                      <a:r>
                        <a:rPr lang="en-US" b="1" dirty="0">
                          <a:solidFill>
                            <a:schemeClr val="dk1"/>
                          </a:solidFill>
                          <a:latin typeface="Actor"/>
                          <a:ea typeface="Actor"/>
                          <a:cs typeface="Actor"/>
                          <a:sym typeface="Actor"/>
                        </a:rPr>
                        <a:t>Decision Tree Regression</a:t>
                      </a:r>
                      <a:endParaRPr b="1" dirty="0">
                        <a:solidFill>
                          <a:schemeClr val="dk1"/>
                        </a:solidFill>
                        <a:latin typeface="Actor"/>
                        <a:ea typeface="Actor"/>
                        <a:cs typeface="Actor"/>
                        <a:sym typeface="Acto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 1.0</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0.6856556499360399</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73600">
                <a:tc>
                  <a:txBody>
                    <a:bodyPr/>
                    <a:lstStyle/>
                    <a:p>
                      <a:pPr marL="0" lvl="0" indent="0" algn="l" rtl="0">
                        <a:spcBef>
                          <a:spcPts val="0"/>
                        </a:spcBef>
                        <a:spcAft>
                          <a:spcPts val="0"/>
                        </a:spcAft>
                        <a:buNone/>
                      </a:pPr>
                      <a:r>
                        <a:rPr lang="en-US" b="1" dirty="0">
                          <a:solidFill>
                            <a:schemeClr val="dk1"/>
                          </a:solidFill>
                          <a:latin typeface="Actor"/>
                          <a:ea typeface="Actor"/>
                          <a:cs typeface="Actor"/>
                          <a:sym typeface="Actor"/>
                        </a:rPr>
                        <a:t>Random Forest Regression</a:t>
                      </a:r>
                      <a:endParaRPr b="1" dirty="0">
                        <a:solidFill>
                          <a:schemeClr val="dk1"/>
                        </a:solidFill>
                        <a:latin typeface="Actor"/>
                        <a:ea typeface="Actor"/>
                        <a:cs typeface="Actor"/>
                        <a:sym typeface="Acto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0.9773033000325817</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Actor"/>
                          <a:ea typeface="Actor"/>
                          <a:cs typeface="Actor"/>
                          <a:sym typeface="Actor"/>
                        </a:rPr>
                        <a:t> 0.8369815346329773</a:t>
                      </a:r>
                      <a:endParaRPr sz="1200" dirty="0">
                        <a:solidFill>
                          <a:schemeClr val="dk1"/>
                        </a:solidFill>
                        <a:latin typeface="Actor"/>
                        <a:ea typeface="Actor"/>
                        <a:cs typeface="Actor"/>
                        <a:sym typeface="Acto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868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0">
          <a:extLst>
            <a:ext uri="{FF2B5EF4-FFF2-40B4-BE49-F238E27FC236}">
              <a16:creationId xmlns:a16="http://schemas.microsoft.com/office/drawing/2014/main" id="{68B0CFAC-00DD-3B22-F96A-7EEF5BBDBC5C}"/>
            </a:ext>
          </a:extLst>
        </p:cNvPr>
        <p:cNvGrpSpPr/>
        <p:nvPr/>
      </p:nvGrpSpPr>
      <p:grpSpPr>
        <a:xfrm>
          <a:off x="0" y="0"/>
          <a:ext cx="0" cy="0"/>
          <a:chOff x="0" y="0"/>
          <a:chExt cx="0" cy="0"/>
        </a:xfrm>
      </p:grpSpPr>
      <p:sp>
        <p:nvSpPr>
          <p:cNvPr id="1271" name="Google Shape;1271;p39">
            <a:extLst>
              <a:ext uri="{FF2B5EF4-FFF2-40B4-BE49-F238E27FC236}">
                <a16:creationId xmlns:a16="http://schemas.microsoft.com/office/drawing/2014/main" id="{051943DB-A1B1-21D8-2ADC-12B2200D558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Set</a:t>
            </a:r>
            <a:endParaRPr dirty="0"/>
          </a:p>
        </p:txBody>
      </p:sp>
      <p:pic>
        <p:nvPicPr>
          <p:cNvPr id="3" name="Picture 2" descr="A screenshot of a graph&#10;&#10;Description automatically generated">
            <a:extLst>
              <a:ext uri="{FF2B5EF4-FFF2-40B4-BE49-F238E27FC236}">
                <a16:creationId xmlns:a16="http://schemas.microsoft.com/office/drawing/2014/main" id="{1E8DBE81-4D2E-2FBE-9E8D-F39E4D8D5BE3}"/>
              </a:ext>
            </a:extLst>
          </p:cNvPr>
          <p:cNvPicPr>
            <a:picLocks noChangeAspect="1"/>
          </p:cNvPicPr>
          <p:nvPr/>
        </p:nvPicPr>
        <p:blipFill>
          <a:blip r:embed="rId3"/>
          <a:stretch>
            <a:fillRect/>
          </a:stretch>
        </p:blipFill>
        <p:spPr>
          <a:xfrm>
            <a:off x="720000" y="1500522"/>
            <a:ext cx="6915150" cy="2695575"/>
          </a:xfrm>
          <a:prstGeom prst="rect">
            <a:avLst/>
          </a:prstGeom>
        </p:spPr>
      </p:pic>
    </p:spTree>
    <p:extLst>
      <p:ext uri="{BB962C8B-B14F-4D97-AF65-F5344CB8AC3E}">
        <p14:creationId xmlns:p14="http://schemas.microsoft.com/office/powerpoint/2010/main" val="3877710415"/>
      </p:ext>
    </p:extLst>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654</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Actor</vt:lpstr>
      <vt:lpstr>Anaheim</vt:lpstr>
      <vt:lpstr>Calibri</vt:lpstr>
      <vt:lpstr>Montserrat</vt:lpstr>
      <vt:lpstr>Arial</vt:lpstr>
      <vt:lpstr>Raleway</vt:lpstr>
      <vt:lpstr>Artificial Intelligence in Finance Project Proposal by Slidesgo</vt:lpstr>
      <vt:lpstr>Insurance Cost Prediction</vt:lpstr>
      <vt:lpstr>Our Team</vt:lpstr>
      <vt:lpstr>Introduction</vt:lpstr>
      <vt:lpstr>Our aim</vt:lpstr>
      <vt:lpstr>Goals</vt:lpstr>
      <vt:lpstr>Challenges</vt:lpstr>
      <vt:lpstr>Methodology Overview</vt:lpstr>
      <vt:lpstr>Accuracy For Each Algorithm</vt:lpstr>
      <vt:lpstr>Data Set</vt:lpstr>
      <vt:lpstr>Project data</vt:lpstr>
      <vt:lpstr>Project data</vt:lpstr>
      <vt:lpstr>Project data</vt:lpstr>
      <vt:lpstr>Project data</vt:lpstr>
      <vt:lpstr>Project data</vt:lpstr>
      <vt:lpstr>Project data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Amr Elbakary</dc:creator>
  <cp:lastModifiedBy>Amr Elbakary</cp:lastModifiedBy>
  <cp:revision>4</cp:revision>
  <dcterms:modified xsi:type="dcterms:W3CDTF">2024-12-07T09:43:49Z</dcterms:modified>
</cp:coreProperties>
</file>