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"/>
  </p:notesMaster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005856"/>
    <a:srgbClr val="9EFF29"/>
    <a:srgbClr val="007033"/>
    <a:srgbClr val="5EEC3C"/>
    <a:srgbClr val="F1C88B"/>
    <a:srgbClr val="FE9202"/>
    <a:srgbClr val="FF2549"/>
    <a:srgbClr val="1D3A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10/06/2024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728" y="1408470"/>
            <a:ext cx="8203575" cy="13998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2756698"/>
            <a:ext cx="8188953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43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3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5689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2024-06-09T23:24:39Z</dcterms:modified>
</cp:coreProperties>
</file>