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2" y="2571750"/>
            <a:ext cx="7635250" cy="15850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1" y="1778410"/>
            <a:ext cx="7635251" cy="7503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0111"/>
            <a:ext cx="822960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14313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8543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63" y="128469"/>
            <a:ext cx="8075311" cy="106893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2024-06-09T23:24:56Z</dcterms:modified>
</cp:coreProperties>
</file>