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15:07:56.4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24575,'0'3'0,"3"2"0,5-1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Omar mohamed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The analysis of sales data was on purpose to increase revenue, this analysis demonstrates the following: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964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Relation between age and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Revenue by brand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Times of high and low sales actions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013EF3-E9F8-45F6-9010-6299BA876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566" y="2216344"/>
            <a:ext cx="2987299" cy="210330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1224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provided includes tables for transactions and customers.</a:t>
            </a:r>
          </a:p>
          <a:p>
            <a:r>
              <a:rPr lang="en-US" dirty="0"/>
              <a:t>After understanding we used the two tables combined together to drive our suggestions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Using visualizations to demonstrate the relation between different parameters, we found the follows: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3"/>
            <a:ext cx="4134600" cy="1495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WeareA2B product is the most profitable brand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Customers of age between 35 and 60 seems to be do most purchases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Peak sales is in April and October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B7E56E-1788-43E4-B41C-F2955D1D1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009" y="2164723"/>
            <a:ext cx="3238781" cy="27891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5F3602-1BD5-4B64-81FD-E0F8AE031FFD}"/>
                  </a:ext>
                </a:extLst>
              </p14:cNvPr>
              <p14:cNvContentPartPr/>
              <p14:nvPr/>
            </p14:nvContentPartPr>
            <p14:xfrm>
              <a:off x="6623640" y="2937240"/>
              <a:ext cx="4320" cy="4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5F3602-1BD5-4B64-81FD-E0F8AE031F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61000" y="2874600"/>
                <a:ext cx="129960" cy="130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Based on our insights, we suggest the following: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1760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 promotions to customers in February and June (months with least sales)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applicable, provide free shipping for people above 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166</Words>
  <Application>Microsoft Office PowerPoint</Application>
  <PresentationFormat>On-screen Show (16:9)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omar mohamed</cp:lastModifiedBy>
  <cp:revision>3</cp:revision>
  <dcterms:modified xsi:type="dcterms:W3CDTF">2023-07-11T15:12:37Z</dcterms:modified>
</cp:coreProperties>
</file>