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3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9E6E-0A21-4AFB-953C-54C685316DD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E1F7-9534-456C-943B-7FD1DFD5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2351" y="2247419"/>
            <a:ext cx="67646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0" dirty="0" smtClean="0">
                <a:solidFill>
                  <a:srgbClr val="000000"/>
                </a:solidFill>
                <a:effectLst/>
                <a:latin typeface="News Cycle"/>
              </a:rPr>
              <a:t>2008 Flights Study</a:t>
            </a:r>
          </a:p>
          <a:p>
            <a:r>
              <a:rPr lang="en-US" sz="4400" b="1" i="0" dirty="0" smtClean="0">
                <a:solidFill>
                  <a:srgbClr val="000000"/>
                </a:solidFill>
                <a:effectLst/>
                <a:latin typeface="News Cycle"/>
              </a:rPr>
              <a:t>By Omar Moneer</a:t>
            </a:r>
            <a:endParaRPr lang="en-US" sz="4400" b="1" i="0" dirty="0">
              <a:solidFill>
                <a:srgbClr val="00000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4550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04" y="1690688"/>
            <a:ext cx="5452191" cy="33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4" y="1325697"/>
            <a:ext cx="11209991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72" y="1690688"/>
            <a:ext cx="5881455" cy="41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5" y="1462869"/>
            <a:ext cx="1140812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50" y="1314251"/>
            <a:ext cx="7539305" cy="48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27041" y="3616573"/>
            <a:ext cx="71379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0" dirty="0" smtClean="0">
                <a:solidFill>
                  <a:srgbClr val="000000"/>
                </a:solidFill>
                <a:effectLst/>
                <a:latin typeface="News Cycle"/>
              </a:rPr>
              <a:t>Thank your for your time.</a:t>
            </a:r>
            <a:endParaRPr lang="en-US" sz="4400" b="1" i="0" dirty="0">
              <a:solidFill>
                <a:srgbClr val="00000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8947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News Cycle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moneer</dc:creator>
  <cp:lastModifiedBy>omar moneer</cp:lastModifiedBy>
  <cp:revision>3</cp:revision>
  <dcterms:created xsi:type="dcterms:W3CDTF">2021-10-08T14:50:08Z</dcterms:created>
  <dcterms:modified xsi:type="dcterms:W3CDTF">2021-10-09T00:22:36Z</dcterms:modified>
</cp:coreProperties>
</file>