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Web develop introduction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Web fundamentals projects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How </a:t>
            </a:r>
            <a:r>
              <a:rPr lang="en-US" b="1" i="1" dirty="0">
                <a:solidFill>
                  <a:srgbClr val="FF0000"/>
                </a:solidFill>
              </a:rPr>
              <a:t>does the web work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you type a web address into your browser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browser goes to the DNS server, and finds the real address of the server that the website lives on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sends an HTTP request message to the server, asking it to send a copy of the website to the client </a:t>
            </a:r>
            <a:r>
              <a:rPr lang="en-US" dirty="0" smtClean="0"/>
              <a:t>, </a:t>
            </a:r>
            <a:r>
              <a:rPr lang="en-US" dirty="0"/>
              <a:t>and all other data sent between the client and the server, is sent across your internet connection using TCP/IP.</a:t>
            </a:r>
          </a:p>
          <a:p>
            <a:r>
              <a:rPr lang="en-US" dirty="0"/>
              <a:t>If the server approves the client's request, the server sends the client a "200 OK" message, which means "Of course you can look at that website! Here it is", and then starts sending the website's files to the browser as a series of small chunks called data packets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assembles the small chunks into a complete web page and displays it to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3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i="1" dirty="0" smtClean="0">
                <a:solidFill>
                  <a:srgbClr val="FF0000"/>
                </a:solidFill>
              </a:rPr>
              <a:t>What</a:t>
            </a:r>
            <a:r>
              <a:rPr lang="en-US" b="1" i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do you need</a:t>
            </a:r>
            <a:r>
              <a:rPr lang="en-US" b="1" i="1" dirty="0">
                <a:solidFill>
                  <a:srgbClr val="FF0000"/>
                </a:solidFill>
              </a:rPr>
              <a:t> to be a web developer?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programming </a:t>
            </a:r>
            <a:r>
              <a:rPr lang="en-US" dirty="0" err="1" smtClean="0"/>
              <a:t>Languag</a:t>
            </a:r>
            <a:r>
              <a:rPr lang="en-US" dirty="0" smtClean="0"/>
              <a:t> (html 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js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Browser like (Google chrome )</a:t>
            </a:r>
          </a:p>
          <a:p>
            <a:r>
              <a:rPr lang="en-US" dirty="0" smtClean="0"/>
              <a:t>Code editor (visual studio)</a:t>
            </a:r>
          </a:p>
          <a:p>
            <a:r>
              <a:rPr lang="en-US" dirty="0" smtClean="0"/>
              <a:t>Know about front end and back end and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What </a:t>
            </a:r>
            <a:r>
              <a:rPr lang="en-US" b="1" i="1" dirty="0">
                <a:solidFill>
                  <a:srgbClr val="FF0000"/>
                </a:solidFill>
              </a:rPr>
              <a:t>is the role of a web developer.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design web sites to make user or client use it smoothly by coding and use front end and back end and data base to do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develop introduction</vt:lpstr>
      <vt:lpstr> How does the web work? </vt:lpstr>
      <vt:lpstr> What do you need to be a web developer? </vt:lpstr>
      <vt:lpstr> What is the role of a web developer.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 introduction</dc:title>
  <dc:creator>lenovo</dc:creator>
  <cp:lastModifiedBy>lenovo</cp:lastModifiedBy>
  <cp:revision>5</cp:revision>
  <dcterms:created xsi:type="dcterms:W3CDTF">2006-08-16T00:00:00Z</dcterms:created>
  <dcterms:modified xsi:type="dcterms:W3CDTF">2021-07-02T14:00:08Z</dcterms:modified>
</cp:coreProperties>
</file>