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19983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78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8800" cy="466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Secondo livello struttura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Quarto livello struttura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Quinto livello struttura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Sesto livello struttura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9600" b="1" strike="noStrike" spc="-1" dirty="0" err="1">
                <a:solidFill>
                  <a:srgbClr val="04617B"/>
                </a:solidFill>
                <a:latin typeface="Source Sans Pro Light"/>
                <a:ea typeface="DejaVu Sans"/>
              </a:rPr>
              <a:t>Jparcheggio</a:t>
            </a:r>
            <a:endParaRPr lang="it-IT" sz="9600" b="1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00" y="53280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Autori: Omar Moukawim</a:t>
            </a:r>
            <a:endParaRPr lang="it-IT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                 Loris Lindozzi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Presupposti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dirty="0">
                <a:solidFill>
                  <a:srgbClr val="000000"/>
                </a:solidFill>
                <a:ea typeface="DejaVu Sans"/>
              </a:rPr>
              <a:t>Il parcheggio ha più livelli. Ogni livello ha più file di posti (settori).</a:t>
            </a:r>
            <a:endParaRPr lang="it-IT" sz="3200" b="0" strike="noStrike" dirty="0"/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dirty="0">
                <a:solidFill>
                  <a:srgbClr val="000000"/>
                </a:solidFill>
                <a:ea typeface="DejaVu Sans"/>
              </a:rPr>
              <a:t>Nel parcheggio possono entrare: macchine, moto e camion.</a:t>
            </a:r>
            <a:endParaRPr lang="it-IT" sz="3200" b="0" strike="noStrike" dirty="0"/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dirty="0">
                <a:solidFill>
                  <a:srgbClr val="000000"/>
                </a:solidFill>
                <a:ea typeface="DejaVu Sans"/>
              </a:rPr>
              <a:t>Ogni posto ha una dimensione assegnata e potrà ospitare solo i veicoli con la medesima dimensione.</a:t>
            </a: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dirty="0">
                <a:solidFill>
                  <a:srgbClr val="000000"/>
                </a:solidFill>
                <a:ea typeface="DejaVu Sans"/>
              </a:rPr>
              <a:t>Il parcheggio è di tipo </a:t>
            </a:r>
            <a:r>
              <a:rPr lang="it-IT" sz="3200" b="0" strike="noStrike" dirty="0" err="1">
                <a:solidFill>
                  <a:srgbClr val="000000"/>
                </a:solidFill>
                <a:ea typeface="DejaVu Sans"/>
              </a:rPr>
              <a:t>valet</a:t>
            </a:r>
            <a:r>
              <a:rPr lang="it-IT" sz="3200" b="0" strike="noStrike" dirty="0">
                <a:solidFill>
                  <a:srgbClr val="000000"/>
                </a:solidFill>
                <a:ea typeface="DejaVu Sans"/>
              </a:rPr>
              <a:t>.</a:t>
            </a:r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endParaRPr lang="it-IT" sz="3200" b="0" strike="noStrik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Obbiettivi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Il programma permetterà all’utente di: 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Parcheggiare un veicolo.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Rimuovere un veicolo e contemporaneamente ricevere lo        scontrino.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Lo scontrino sarà nominativo e conterrà il prezzo da pagare in base alla tipologia del veicolo e al tempo di permanenza.</a:t>
            </a:r>
            <a:endParaRPr lang="it-IT" sz="3200" b="0" strike="noStrike" spc="-1" dirty="0"/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it-IT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it-IT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it-IT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Obbiettivi</a:t>
            </a:r>
            <a:endParaRPr lang="it-IT" sz="6000" b="0" strike="noStrike" spc="-1">
              <a:latin typeface="Arial"/>
            </a:endParaRPr>
          </a:p>
        </p:txBody>
      </p:sp>
      <p:pic>
        <p:nvPicPr>
          <p:cNvPr id="83" name="Immagine 82"/>
          <p:cNvPicPr/>
          <p:nvPr/>
        </p:nvPicPr>
        <p:blipFill>
          <a:blip r:embed="rId2"/>
          <a:srcRect l="20425" t="42702" r="38767" b="48007"/>
          <a:stretch/>
        </p:blipFill>
        <p:spPr>
          <a:xfrm>
            <a:off x="928980" y="4658034"/>
            <a:ext cx="10137960" cy="14392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708480" y="196056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Il programma permetterà all’utente di: 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Verificare la disponibilità.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Verificare la presenza di un veicolo data la sua targa.</a:t>
            </a:r>
            <a:endParaRPr lang="it-IT" sz="3200" b="0" strike="noStrike" spc="-1" dirty="0"/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Schermata di avvio:</a:t>
            </a:r>
            <a:endParaRPr lang="it-IT" sz="3200" b="0" strike="noStrike" spc="-1" dirty="0"/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it-IT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Obbiettivi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Il programma permetterà all’amministratore di:</a:t>
            </a:r>
            <a:endParaRPr lang="it-IT" sz="3200" b="0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strike="noStrike" spc="-1" dirty="0">
                <a:solidFill>
                  <a:srgbClr val="000000"/>
                </a:solidFill>
                <a:ea typeface="DejaVu Sans"/>
              </a:rPr>
              <a:t>- Svuotare il parcheggio.</a:t>
            </a:r>
            <a:endParaRPr lang="it-IT" sz="320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strike="noStrike" spc="-1" dirty="0">
                <a:solidFill>
                  <a:srgbClr val="000000"/>
                </a:solidFill>
                <a:ea typeface="DejaVu Sans"/>
              </a:rPr>
              <a:t>- Sapere il posto e la targa di ogni veicolo all’interno del  </a:t>
            </a:r>
            <a:r>
              <a:rPr lang="it-IT" sz="3200" spc="-1" dirty="0">
                <a:solidFill>
                  <a:srgbClr val="000000"/>
                </a:solidFill>
                <a:ea typeface="DejaVu Sans"/>
              </a:rPr>
              <a:t>parcheggio.</a:t>
            </a:r>
            <a:r>
              <a:rPr lang="it-IT" sz="3200" strike="noStrike" spc="-1" dirty="0">
                <a:solidFill>
                  <a:srgbClr val="000000"/>
                </a:solidFill>
                <a:ea typeface="DejaVu Sans"/>
              </a:rPr>
              <a:t> </a:t>
            </a:r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strike="noStrike" spc="-1" dirty="0">
                <a:solidFill>
                  <a:srgbClr val="000000"/>
                </a:solidFill>
                <a:ea typeface="DejaVu Sans"/>
              </a:rPr>
              <a:t>- Rimuovere un veicolo.</a:t>
            </a:r>
            <a:endParaRPr lang="it-IT" sz="3200" strike="noStrike" spc="-1" dirty="0"/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it-IT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Obbiettivi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Il programma sarà in grado di: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Mantenere il proprio stato dopo la chiusura per poi                      ripristinarlo al seguente avvio.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In caso di primo avvio creerà un nuovo parcheggio con il          rispettivo file di salvataggio (.</a:t>
            </a:r>
            <a:r>
              <a:rPr lang="it-IT" sz="3200" b="0" strike="noStrike" spc="-1" dirty="0" err="1">
                <a:solidFill>
                  <a:srgbClr val="000000"/>
                </a:solidFill>
                <a:ea typeface="DejaVu Sans"/>
              </a:rPr>
              <a:t>dat</a:t>
            </a: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).</a:t>
            </a:r>
            <a:endParaRPr lang="it-IT" sz="3200" b="0" strike="noStrike" spc="-1" dirty="0"/>
          </a:p>
          <a:p>
            <a:pPr marL="108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it-IT" sz="3200" b="0" strike="noStrike" spc="-1" dirty="0">
                <a:solidFill>
                  <a:srgbClr val="000000"/>
                </a:solidFill>
                <a:ea typeface="DejaVu Sans"/>
              </a:rPr>
              <a:t>- Creare un file contenente tutti i dati dei veicoli nel                        parcheggio.</a:t>
            </a:r>
            <a:endParaRPr lang="it-IT" sz="3200" b="0" strike="noStrike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219</Words>
  <Application>Microsoft Office PowerPoint</Application>
  <PresentationFormat>Personalizzato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Source Sans Pro</vt:lpstr>
      <vt:lpstr>Source Sans Pro Light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Omar Moukawim</cp:lastModifiedBy>
  <cp:revision>8</cp:revision>
  <dcterms:created xsi:type="dcterms:W3CDTF">2020-06-16T11:43:43Z</dcterms:created>
  <dcterms:modified xsi:type="dcterms:W3CDTF">2020-06-18T09:31:39Z</dcterms:modified>
  <dc:language>it-IT</dc:language>
</cp:coreProperties>
</file>