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2" r:id="rId3"/>
    <p:sldId id="283" r:id="rId4"/>
    <p:sldId id="285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77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05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446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64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17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4952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839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945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00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5843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580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72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65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51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82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774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26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DB5D8B-F6CC-4BC2-9443-3A262BE53B37}" type="datetimeFigureOut">
              <a:rPr lang="es-BO" smtClean="0"/>
              <a:t>21/01/2014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673023-6F51-412C-9C03-2E9F626A93F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96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ondos-gratis.es/wp-content/uploads/2012/08/logo-super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bright="19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14" y="5221171"/>
            <a:ext cx="1291771" cy="10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048558"/>
            <a:ext cx="8689976" cy="2509213"/>
          </a:xfrm>
        </p:spPr>
        <p:txBody>
          <a:bodyPr>
            <a:normAutofit/>
          </a:bodyPr>
          <a:lstStyle/>
          <a:p>
            <a:r>
              <a:rPr lang="es-BO" sz="7200" dirty="0" smtClean="0">
                <a:solidFill>
                  <a:srgbClr val="C00000"/>
                </a:solidFill>
              </a:rPr>
              <a:t>El te llama a ser Colportor</a:t>
            </a:r>
            <a:endParaRPr lang="es-BO" sz="7200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49572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s-BO" sz="4000" dirty="0" smtClean="0">
                <a:solidFill>
                  <a:schemeClr val="tx1"/>
                </a:solidFill>
              </a:rPr>
              <a:t>Pr. Marcos </a:t>
            </a:r>
            <a:r>
              <a:rPr lang="es-BO" sz="4000" dirty="0" err="1" smtClean="0">
                <a:solidFill>
                  <a:schemeClr val="tx1"/>
                </a:solidFill>
              </a:rPr>
              <a:t>superman</a:t>
            </a:r>
            <a:r>
              <a:rPr lang="es-BO" sz="4000" dirty="0" smtClean="0">
                <a:solidFill>
                  <a:schemeClr val="tx1"/>
                </a:solidFill>
              </a:rPr>
              <a:t> moran (Ecuador)</a:t>
            </a:r>
            <a:endParaRPr lang="es-BO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C00000"/>
                </a:solidFill>
              </a:rPr>
              <a:t>¿Qué significa colportaje?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BO" sz="4000" dirty="0"/>
              <a:t>La palabra COLPORTAJE  se deriva del </a:t>
            </a:r>
            <a:r>
              <a:rPr lang="es-BO" sz="4000" dirty="0" smtClean="0"/>
              <a:t>francés</a:t>
            </a:r>
          </a:p>
          <a:p>
            <a:pPr marL="0" indent="0">
              <a:buNone/>
            </a:pPr>
            <a:endParaRPr lang="es-BO" sz="4000" dirty="0" smtClean="0"/>
          </a:p>
          <a:p>
            <a:pPr marL="0" indent="0">
              <a:buNone/>
              <a:tabLst>
                <a:tab pos="363538" algn="l"/>
                <a:tab pos="2424113" algn="l"/>
              </a:tabLst>
            </a:pPr>
            <a:r>
              <a:rPr lang="es-BO" sz="4000" dirty="0" smtClean="0"/>
              <a:t>	</a:t>
            </a:r>
            <a:r>
              <a:rPr lang="es-BO" sz="4000" b="1" dirty="0" smtClean="0"/>
              <a:t>COL</a:t>
            </a:r>
            <a:r>
              <a:rPr lang="es-BO" sz="4000" dirty="0" smtClean="0"/>
              <a:t> 	=&gt; </a:t>
            </a:r>
            <a:r>
              <a:rPr lang="es-BO" sz="4000" dirty="0"/>
              <a:t>colgar debajo del </a:t>
            </a:r>
            <a:r>
              <a:rPr lang="es-BO" sz="4000" dirty="0" smtClean="0"/>
              <a:t>sobaco</a:t>
            </a:r>
          </a:p>
          <a:p>
            <a:pPr marL="0" indent="0">
              <a:buNone/>
              <a:tabLst>
                <a:tab pos="363538" algn="l"/>
                <a:tab pos="2424113" algn="l"/>
              </a:tabLst>
            </a:pPr>
            <a:r>
              <a:rPr lang="es-BO" sz="4000" dirty="0" smtClean="0"/>
              <a:t>	</a:t>
            </a:r>
            <a:r>
              <a:rPr lang="es-BO" sz="4000" b="1" dirty="0" smtClean="0"/>
              <a:t>Portaje</a:t>
            </a:r>
            <a:r>
              <a:rPr lang="es-BO" sz="4000" dirty="0" smtClean="0"/>
              <a:t> =&gt; </a:t>
            </a:r>
            <a:r>
              <a:rPr lang="es-BO" sz="4000" dirty="0"/>
              <a:t>portar o </a:t>
            </a:r>
            <a:r>
              <a:rPr lang="es-BO" sz="4000" dirty="0" smtClean="0"/>
              <a:t>llevar</a:t>
            </a:r>
          </a:p>
          <a:p>
            <a:pPr marL="0" indent="0">
              <a:buNone/>
              <a:tabLst>
                <a:tab pos="2147888" algn="l"/>
                <a:tab pos="4035425" algn="l"/>
              </a:tabLst>
            </a:pPr>
            <a:endParaRPr lang="es-BO" dirty="0"/>
          </a:p>
          <a:p>
            <a:pPr marL="0" indent="0">
              <a:buNone/>
              <a:tabLst>
                <a:tab pos="2147888" algn="l"/>
                <a:tab pos="4035425" algn="l"/>
              </a:tabLst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127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2282"/>
          </a:xfrm>
        </p:spPr>
        <p:txBody>
          <a:bodyPr/>
          <a:lstStyle/>
          <a:p>
            <a:r>
              <a:rPr lang="es-BO" b="1" dirty="0" smtClean="0">
                <a:solidFill>
                  <a:srgbClr val="C00000"/>
                </a:solidFill>
              </a:rPr>
              <a:t>Historia del </a:t>
            </a:r>
            <a:r>
              <a:rPr lang="es-BO" b="1" dirty="0" err="1" smtClean="0">
                <a:solidFill>
                  <a:srgbClr val="C00000"/>
                </a:solidFill>
              </a:rPr>
              <a:t>coLportaje</a:t>
            </a:r>
            <a:endParaRPr lang="es-BO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611086"/>
            <a:ext cx="10363826" cy="506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700" dirty="0"/>
              <a:t>El comienzo del colportaje lo </a:t>
            </a:r>
            <a:r>
              <a:rPr lang="es-BO" sz="3700" dirty="0" smtClean="0"/>
              <a:t>ORGANIZÓ EL MISMO </a:t>
            </a:r>
            <a:r>
              <a:rPr lang="es-BO" sz="3700" dirty="0"/>
              <a:t>Señor Jesucristo en el año 27 D.C. (Mateo 10:1-5 Servicio Cristiano pág. 160) D.T.G. No. </a:t>
            </a:r>
            <a:r>
              <a:rPr lang="es-BO" sz="3700" dirty="0" smtClean="0"/>
              <a:t>303</a:t>
            </a:r>
          </a:p>
          <a:p>
            <a:pPr marL="0" indent="0">
              <a:buNone/>
            </a:pPr>
            <a:endParaRPr lang="es-BO" sz="3700" dirty="0"/>
          </a:p>
          <a:p>
            <a:pPr marL="0" indent="0">
              <a:buNone/>
            </a:pPr>
            <a:r>
              <a:rPr lang="es-BO" sz="3700" dirty="0"/>
              <a:t>Pedro </a:t>
            </a:r>
            <a:r>
              <a:rPr lang="es-BO" sz="3700" dirty="0" err="1"/>
              <a:t>Valdo</a:t>
            </a:r>
            <a:r>
              <a:rPr lang="es-BO" sz="3700" dirty="0"/>
              <a:t> originó el colportaje en el </a:t>
            </a:r>
            <a:r>
              <a:rPr lang="es-BO" sz="3700" dirty="0" smtClean="0"/>
              <a:t>año </a:t>
            </a:r>
            <a:r>
              <a:rPr lang="es-BO" sz="3700" dirty="0"/>
              <a:t>1173.</a:t>
            </a:r>
            <a:r>
              <a:rPr lang="es-BO" sz="3700" dirty="0" smtClean="0"/>
              <a:t> </a:t>
            </a:r>
            <a:endParaRPr lang="es-BO" sz="3700" dirty="0"/>
          </a:p>
          <a:p>
            <a:pPr marL="0" indent="0">
              <a:buNone/>
            </a:pP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6803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271" y="599423"/>
            <a:ext cx="10515600" cy="791322"/>
          </a:xfrm>
        </p:spPr>
        <p:txBody>
          <a:bodyPr>
            <a:normAutofit/>
          </a:bodyPr>
          <a:lstStyle/>
          <a:p>
            <a:pPr algn="ctr"/>
            <a:r>
              <a:rPr lang="es-BO" b="1" dirty="0">
                <a:solidFill>
                  <a:srgbClr val="C00000"/>
                </a:solidFill>
              </a:rPr>
              <a:t>Objetivo del </a:t>
            </a:r>
            <a:r>
              <a:rPr lang="es-BO" b="1" dirty="0" smtClean="0">
                <a:solidFill>
                  <a:srgbClr val="C00000"/>
                </a:solidFill>
              </a:rPr>
              <a:t>Colportaje</a:t>
            </a:r>
            <a:endParaRPr lang="es-BO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8223" y="1788460"/>
            <a:ext cx="5239871" cy="4787152"/>
          </a:xfrm>
        </p:spPr>
        <p:txBody>
          <a:bodyPr>
            <a:normAutofit fontScale="92500" lnSpcReduction="20000"/>
          </a:bodyPr>
          <a:lstStyle/>
          <a:p>
            <a:r>
              <a:rPr lang="es-BO" sz="3200" dirty="0" smtClean="0"/>
              <a:t>Juan </a:t>
            </a:r>
            <a:r>
              <a:rPr lang="es-BO" sz="3200" dirty="0"/>
              <a:t>3:16</a:t>
            </a:r>
          </a:p>
          <a:p>
            <a:r>
              <a:rPr lang="es-BO" sz="3200" dirty="0"/>
              <a:t>Mateo 10:16</a:t>
            </a:r>
          </a:p>
          <a:p>
            <a:r>
              <a:rPr lang="es-BO" sz="3200" dirty="0"/>
              <a:t>Juan 17:14</a:t>
            </a:r>
          </a:p>
          <a:p>
            <a:r>
              <a:rPr lang="es-BO" sz="3200" dirty="0"/>
              <a:t>Éxodo 5:2</a:t>
            </a:r>
          </a:p>
          <a:p>
            <a:r>
              <a:rPr lang="es-BO" sz="3200" dirty="0"/>
              <a:t>Mateo 28:19-20</a:t>
            </a:r>
          </a:p>
          <a:p>
            <a:r>
              <a:rPr lang="es-BO" sz="3200" dirty="0"/>
              <a:t>Joyas Tomo 2 pág. 532 y 536.</a:t>
            </a:r>
          </a:p>
          <a:p>
            <a:r>
              <a:rPr lang="es-BO" sz="3200" dirty="0"/>
              <a:t>Isaías </a:t>
            </a:r>
            <a:r>
              <a:rPr lang="es-BO" sz="3200" dirty="0" smtClean="0"/>
              <a:t>52:7</a:t>
            </a:r>
            <a:endParaRPr lang="es-BO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172200" y="1788460"/>
            <a:ext cx="5679141" cy="570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3000" dirty="0">
                <a:solidFill>
                  <a:prstClr val="black"/>
                </a:solidFill>
              </a:rPr>
              <a:t>El Colportor Evangélico pág. 189, 153, 140, 67</a:t>
            </a:r>
          </a:p>
          <a:p>
            <a:r>
              <a:rPr lang="es-BO" sz="3000" dirty="0">
                <a:solidFill>
                  <a:prstClr val="black"/>
                </a:solidFill>
              </a:rPr>
              <a:t>Salmos 1:1-2</a:t>
            </a:r>
          </a:p>
          <a:p>
            <a:r>
              <a:rPr lang="es-BO" sz="3000" dirty="0">
                <a:solidFill>
                  <a:prstClr val="black"/>
                </a:solidFill>
              </a:rPr>
              <a:t>Isaías 30:3</a:t>
            </a:r>
          </a:p>
          <a:p>
            <a:r>
              <a:rPr lang="es-BO" sz="3000" dirty="0">
                <a:solidFill>
                  <a:prstClr val="black"/>
                </a:solidFill>
              </a:rPr>
              <a:t>2da Juan 1:2-3</a:t>
            </a:r>
          </a:p>
          <a:p>
            <a:r>
              <a:rPr lang="es-BO" sz="3000" dirty="0">
                <a:solidFill>
                  <a:prstClr val="black"/>
                </a:solidFill>
              </a:rPr>
              <a:t>Conflicto de los Siglos pág. 664.</a:t>
            </a:r>
          </a:p>
          <a:p>
            <a:r>
              <a:rPr lang="es-BO" sz="3000" dirty="0">
                <a:solidFill>
                  <a:prstClr val="black"/>
                </a:solidFill>
              </a:rPr>
              <a:t>El Colportor Evangélico pág. 135.</a:t>
            </a:r>
          </a:p>
        </p:txBody>
      </p:sp>
    </p:spTree>
    <p:extLst>
      <p:ext uri="{BB962C8B-B14F-4D97-AF65-F5344CB8AC3E}">
        <p14:creationId xmlns:p14="http://schemas.microsoft.com/office/powerpoint/2010/main" val="1077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TC104033925[[fn=Gota]]</Template>
  <TotalTime>256</TotalTime>
  <Words>127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Gota</vt:lpstr>
      <vt:lpstr>El te llama a ser Colportor</vt:lpstr>
      <vt:lpstr>¿Qué significa colportaje?</vt:lpstr>
      <vt:lpstr>Historia del coLportaje</vt:lpstr>
      <vt:lpstr>Objetivo del Colportaje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te llama a ser Colportor</dc:title>
  <dc:creator>OmarG</dc:creator>
  <cp:lastModifiedBy>OmarG</cp:lastModifiedBy>
  <cp:revision>32</cp:revision>
  <dcterms:created xsi:type="dcterms:W3CDTF">2014-01-21T10:43:03Z</dcterms:created>
  <dcterms:modified xsi:type="dcterms:W3CDTF">2014-01-21T15:00:43Z</dcterms:modified>
</cp:coreProperties>
</file>