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17BD8-5CF5-428D-A2D8-F23A7A6A5816}" v="1" dt="2022-11-04T17:58:2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Nefzi" userId="87da27edb11b0095" providerId="LiveId" clId="{C3717BD8-5CF5-428D-A2D8-F23A7A6A5816}"/>
    <pc:docChg chg="custSel addSld modSld sldOrd">
      <pc:chgData name="Omar Nefzi" userId="87da27edb11b0095" providerId="LiveId" clId="{C3717BD8-5CF5-428D-A2D8-F23A7A6A5816}" dt="2022-11-05T09:00:07.496" v="222"/>
      <pc:docMkLst>
        <pc:docMk/>
      </pc:docMkLst>
      <pc:sldChg chg="addSp modSp mod">
        <pc:chgData name="Omar Nefzi" userId="87da27edb11b0095" providerId="LiveId" clId="{C3717BD8-5CF5-428D-A2D8-F23A7A6A5816}" dt="2022-11-04T17:58:56.648" v="218" actId="1076"/>
        <pc:sldMkLst>
          <pc:docMk/>
          <pc:sldMk cId="1666579272" sldId="256"/>
        </pc:sldMkLst>
        <pc:spChg chg="mod">
          <ac:chgData name="Omar Nefzi" userId="87da27edb11b0095" providerId="LiveId" clId="{C3717BD8-5CF5-428D-A2D8-F23A7A6A5816}" dt="2022-11-04T17:58:44.432" v="216" actId="1076"/>
          <ac:spMkLst>
            <pc:docMk/>
            <pc:sldMk cId="1666579272" sldId="256"/>
            <ac:spMk id="2" creationId="{2C4A1E5A-2FF8-45BD-BF28-67573A2938B6}"/>
          </ac:spMkLst>
        </pc:spChg>
        <pc:spChg chg="mod">
          <ac:chgData name="Omar Nefzi" userId="87da27edb11b0095" providerId="LiveId" clId="{C3717BD8-5CF5-428D-A2D8-F23A7A6A5816}" dt="2022-11-04T17:58:39.793" v="215" actId="21"/>
          <ac:spMkLst>
            <pc:docMk/>
            <pc:sldMk cId="1666579272" sldId="256"/>
            <ac:spMk id="3" creationId="{F2452013-5FA9-41E4-8D32-C433ED8B3DD3}"/>
          </ac:spMkLst>
        </pc:spChg>
        <pc:spChg chg="add mod">
          <ac:chgData name="Omar Nefzi" userId="87da27edb11b0095" providerId="LiveId" clId="{C3717BD8-5CF5-428D-A2D8-F23A7A6A5816}" dt="2022-11-04T17:58:56.648" v="218" actId="1076"/>
          <ac:spMkLst>
            <pc:docMk/>
            <pc:sldMk cId="1666579272" sldId="256"/>
            <ac:spMk id="5" creationId="{305F42D1-AEFC-44AB-8A89-AFD2B35C0C88}"/>
          </ac:spMkLst>
        </pc:spChg>
      </pc:sldChg>
      <pc:sldChg chg="modSp new mod">
        <pc:chgData name="Omar Nefzi" userId="87da27edb11b0095" providerId="LiveId" clId="{C3717BD8-5CF5-428D-A2D8-F23A7A6A5816}" dt="2022-11-04T17:58:20.130" v="213"/>
        <pc:sldMkLst>
          <pc:docMk/>
          <pc:sldMk cId="69651328" sldId="257"/>
        </pc:sldMkLst>
        <pc:spChg chg="mod">
          <ac:chgData name="Omar Nefzi" userId="87da27edb11b0095" providerId="LiveId" clId="{C3717BD8-5CF5-428D-A2D8-F23A7A6A5816}" dt="2022-11-04T17:58:20.130" v="213"/>
          <ac:spMkLst>
            <pc:docMk/>
            <pc:sldMk cId="69651328" sldId="257"/>
            <ac:spMk id="2" creationId="{7B80EA0E-5EE5-4642-9D2D-FF107539EB9A}"/>
          </ac:spMkLst>
        </pc:spChg>
        <pc:spChg chg="mod">
          <ac:chgData name="Omar Nefzi" userId="87da27edb11b0095" providerId="LiveId" clId="{C3717BD8-5CF5-428D-A2D8-F23A7A6A5816}" dt="2022-11-04T17:58:20.130" v="213"/>
          <ac:spMkLst>
            <pc:docMk/>
            <pc:sldMk cId="69651328" sldId="257"/>
            <ac:spMk id="3" creationId="{983B6CE2-3DC0-404F-867F-CC5433E96DF3}"/>
          </ac:spMkLst>
        </pc:spChg>
      </pc:sldChg>
      <pc:sldChg chg="modSp new mod ord">
        <pc:chgData name="Omar Nefzi" userId="87da27edb11b0095" providerId="LiveId" clId="{C3717BD8-5CF5-428D-A2D8-F23A7A6A5816}" dt="2022-11-05T09:00:07.496" v="222"/>
        <pc:sldMkLst>
          <pc:docMk/>
          <pc:sldMk cId="403189425" sldId="258"/>
        </pc:sldMkLst>
        <pc:spChg chg="mod">
          <ac:chgData name="Omar Nefzi" userId="87da27edb11b0095" providerId="LiveId" clId="{C3717BD8-5CF5-428D-A2D8-F23A7A6A5816}" dt="2022-11-04T17:58:20.130" v="213"/>
          <ac:spMkLst>
            <pc:docMk/>
            <pc:sldMk cId="403189425" sldId="258"/>
            <ac:spMk id="2" creationId="{B350BFBA-007D-4EB3-9280-506E88108590}"/>
          </ac:spMkLst>
        </pc:spChg>
        <pc:spChg chg="mod">
          <ac:chgData name="Omar Nefzi" userId="87da27edb11b0095" providerId="LiveId" clId="{C3717BD8-5CF5-428D-A2D8-F23A7A6A5816}" dt="2022-11-04T17:27:29.904" v="155"/>
          <ac:spMkLst>
            <pc:docMk/>
            <pc:sldMk cId="403189425" sldId="258"/>
            <ac:spMk id="3" creationId="{028532E5-1945-4436-BEE7-30155E0ED909}"/>
          </ac:spMkLst>
        </pc:spChg>
      </pc:sldChg>
      <pc:sldChg chg="modSp new mod">
        <pc:chgData name="Omar Nefzi" userId="87da27edb11b0095" providerId="LiveId" clId="{C3717BD8-5CF5-428D-A2D8-F23A7A6A5816}" dt="2022-11-04T17:58:20.445" v="214" actId="27636"/>
        <pc:sldMkLst>
          <pc:docMk/>
          <pc:sldMk cId="152028170" sldId="259"/>
        </pc:sldMkLst>
        <pc:spChg chg="mod">
          <ac:chgData name="Omar Nefzi" userId="87da27edb11b0095" providerId="LiveId" clId="{C3717BD8-5CF5-428D-A2D8-F23A7A6A5816}" dt="2022-11-04T17:58:20.130" v="213"/>
          <ac:spMkLst>
            <pc:docMk/>
            <pc:sldMk cId="152028170" sldId="259"/>
            <ac:spMk id="2" creationId="{6803680A-0C3A-4BDA-BF16-9EB80A8C857C}"/>
          </ac:spMkLst>
        </pc:spChg>
        <pc:spChg chg="mod">
          <ac:chgData name="Omar Nefzi" userId="87da27edb11b0095" providerId="LiveId" clId="{C3717BD8-5CF5-428D-A2D8-F23A7A6A5816}" dt="2022-11-04T17:58:20.445" v="214" actId="27636"/>
          <ac:spMkLst>
            <pc:docMk/>
            <pc:sldMk cId="152028170" sldId="259"/>
            <ac:spMk id="3" creationId="{EC55CB12-EA10-450E-B12A-BA3F70643C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2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ED40-566C-4D31-88AE-A3048A0E7F2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292DC-B37B-46DD-9445-0CA074DF3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Publishing_your_web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1E5A-2FF8-45BD-BF28-67573A29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869" y="832964"/>
            <a:ext cx="9144000" cy="2387600"/>
          </a:xfrm>
        </p:spPr>
        <p:txBody>
          <a:bodyPr/>
          <a:lstStyle/>
          <a:p>
            <a:r>
              <a:rPr lang="en-US" b="0" i="1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web developer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52013-5FA9-41E4-8D32-C433ED8B3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764"/>
            <a:ext cx="9144000" cy="4487157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F42D1-AEFC-44AB-8A89-AFD2B35C0C88}"/>
              </a:ext>
            </a:extLst>
          </p:cNvPr>
          <p:cNvSpPr txBox="1"/>
          <p:nvPr/>
        </p:nvSpPr>
        <p:spPr>
          <a:xfrm>
            <a:off x="3721231" y="3990349"/>
            <a:ext cx="6103854" cy="139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conclusion that I learned from the courses is that</a:t>
            </a: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ource Sans Pro" panose="020B0604020202020204" pitchFamily="34" charset="0"/>
                <a:ea typeface="+mn-ea"/>
                <a:cs typeface="+mn-cs"/>
              </a:rPr>
              <a:t> a web development is to create websites. The primary role is to ensure the website is visually appealing and easy to navigate</a:t>
            </a:r>
          </a:p>
        </p:txBody>
      </p:sp>
    </p:spTree>
    <p:extLst>
      <p:ext uri="{BB962C8B-B14F-4D97-AF65-F5344CB8AC3E}">
        <p14:creationId xmlns:p14="http://schemas.microsoft.com/office/powerpoint/2010/main" val="16665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80A-0C3A-4BDA-BF16-9EB80A8C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1B1B1B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How the web works</a:t>
            </a:r>
            <a:br>
              <a:rPr lang="en-US" b="1" i="0" dirty="0">
                <a:solidFill>
                  <a:srgbClr val="1B1B1B"/>
                </a:solidFill>
                <a:effectLst/>
                <a:latin typeface="Inter"/>
              </a:rPr>
            </a:br>
            <a:br>
              <a:rPr lang="en-US" b="0" i="0" u="sng" dirty="0">
                <a:solidFill>
                  <a:srgbClr val="1B1B1B"/>
                </a:solidFill>
                <a:effectLst/>
                <a:latin typeface="Inter"/>
                <a:hlinkClick r:id="rId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CB12-EA10-450E-B12A-BA3F7064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TCP/IP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: Transmission Control Protocol and Internet Protocol are communication protocols that define how data should travel across the internet. </a:t>
            </a:r>
          </a:p>
          <a:p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DNS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: Domain Name System is like an address book for websites. When you type a web address in your browser, the browser looks at the DNS to find the website's IP address before it can retrieve the website. 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Computers connected to the internet are called 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clients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and 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servers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APIs connect different parts of a software platform to ensure that information ends up in the right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place.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is between the client and the server</a:t>
            </a:r>
          </a:p>
          <a:p>
            <a:r>
              <a:rPr lang="en-US" b="0" i="0" dirty="0">
                <a:effectLst/>
                <a:latin typeface="Roboto" panose="020B0604020202020204" pitchFamily="2" charset="0"/>
              </a:rPr>
              <a:t>It's a language that allows communication with databases to properly manage its data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0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BFBA-007D-4EB3-9280-506E8810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web developer skills.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32E5-1945-4436-BEE7-30155E0E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Technical skills :</a:t>
            </a:r>
            <a:b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</a:br>
            <a:endParaRPr lang="en-US" dirty="0">
              <a:solidFill>
                <a:srgbClr val="1F1F1F"/>
              </a:solidFill>
              <a:latin typeface="Source Sans Pro" panose="020B0604020202020204" pitchFamily="34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Source Sans Pro" panose="020B0604020202020204" pitchFamily="34" charset="0"/>
              </a:rPr>
              <a:t>To be a web developer we need to know how to w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riting and reviewing code for sites, typically HTML, XML, or JavaScript</a:t>
            </a:r>
            <a:endParaRPr lang="en-US" dirty="0">
              <a:solidFill>
                <a:srgbClr val="1F1F1F"/>
              </a:solidFill>
              <a:latin typeface="Source Sans Pro" panose="020B0604020202020204" pitchFamily="34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Understanding basic design principles, such as how to use white space, choose fonts, and incorporate images could boost your marketability.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EA0E-5EE5-4642-9D2D-FF107539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Types of web developers</a:t>
            </a:r>
            <a:b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6CE2-3DC0-404F-867F-CC5433E9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1F1F1F"/>
                </a:solidFill>
                <a:latin typeface="Source Sans Pro" panose="020B0604020202020204" pitchFamily="34" charset="0"/>
              </a:rPr>
              <a:t>And there is three types of web developer’s :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Back-end web developers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create the website’s structure, write code, and verify the code works</a:t>
            </a:r>
            <a:endParaRPr lang="en-US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Front-end web developers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work on the visual part of the website—the pages visitors see and interact with</a:t>
            </a:r>
            <a:endParaRPr lang="en-US" dirty="0">
              <a:solidFill>
                <a:srgbClr val="1F1F1F"/>
              </a:solidFill>
              <a:latin typeface="Source Sans Pro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Full-stack developers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do the work of both a back-end and front-end developer. These developers have the knowledge to build a complete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3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289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arial</vt:lpstr>
      <vt:lpstr>Gill Sans MT</vt:lpstr>
      <vt:lpstr>Inter</vt:lpstr>
      <vt:lpstr>Montserrat</vt:lpstr>
      <vt:lpstr>Roboto</vt:lpstr>
      <vt:lpstr>Source Sans Pro</vt:lpstr>
      <vt:lpstr>Gallery</vt:lpstr>
      <vt:lpstr>web developer</vt:lpstr>
      <vt:lpstr> How the web works  </vt:lpstr>
      <vt:lpstr>web developer skills.</vt:lpstr>
      <vt:lpstr>Types of web developers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</dc:title>
  <dc:creator>Omar Nefzi</dc:creator>
  <cp:lastModifiedBy>Omar Nefzi</cp:lastModifiedBy>
  <cp:revision>1</cp:revision>
  <dcterms:created xsi:type="dcterms:W3CDTF">2022-11-04T17:01:52Z</dcterms:created>
  <dcterms:modified xsi:type="dcterms:W3CDTF">2022-11-05T09:00:12Z</dcterms:modified>
</cp:coreProperties>
</file>